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4"/>
  </p:sldMasterIdLst>
  <p:notesMasterIdLst>
    <p:notesMasterId r:id="rId51"/>
  </p:notesMasterIdLst>
  <p:sldIdLst>
    <p:sldId id="256" r:id="rId5"/>
    <p:sldId id="320" r:id="rId6"/>
    <p:sldId id="258" r:id="rId7"/>
    <p:sldId id="324" r:id="rId8"/>
    <p:sldId id="325" r:id="rId9"/>
    <p:sldId id="326" r:id="rId10"/>
    <p:sldId id="327" r:id="rId11"/>
    <p:sldId id="328" r:id="rId12"/>
    <p:sldId id="329" r:id="rId13"/>
    <p:sldId id="330" r:id="rId14"/>
    <p:sldId id="331" r:id="rId15"/>
    <p:sldId id="257" r:id="rId16"/>
    <p:sldId id="261" r:id="rId17"/>
    <p:sldId id="334" r:id="rId18"/>
    <p:sldId id="333" r:id="rId19"/>
    <p:sldId id="335" r:id="rId20"/>
    <p:sldId id="259" r:id="rId21"/>
    <p:sldId id="260" r:id="rId22"/>
    <p:sldId id="262" r:id="rId23"/>
    <p:sldId id="263" r:id="rId24"/>
    <p:sldId id="264" r:id="rId25"/>
    <p:sldId id="267" r:id="rId26"/>
    <p:sldId id="265" r:id="rId27"/>
    <p:sldId id="266" r:id="rId28"/>
    <p:sldId id="321" r:id="rId29"/>
    <p:sldId id="336" r:id="rId30"/>
    <p:sldId id="269" r:id="rId31"/>
    <p:sldId id="270" r:id="rId32"/>
    <p:sldId id="271" r:id="rId33"/>
    <p:sldId id="272" r:id="rId34"/>
    <p:sldId id="273" r:id="rId35"/>
    <p:sldId id="277" r:id="rId36"/>
    <p:sldId id="322" r:id="rId37"/>
    <p:sldId id="323" r:id="rId38"/>
    <p:sldId id="274" r:id="rId39"/>
    <p:sldId id="275" r:id="rId40"/>
    <p:sldId id="268" r:id="rId41"/>
    <p:sldId id="332" r:id="rId42"/>
    <p:sldId id="338" r:id="rId43"/>
    <p:sldId id="339" r:id="rId44"/>
    <p:sldId id="276" r:id="rId45"/>
    <p:sldId id="337" r:id="rId46"/>
    <p:sldId id="340" r:id="rId47"/>
    <p:sldId id="341" r:id="rId48"/>
    <p:sldId id="342" r:id="rId49"/>
    <p:sldId id="278" r:id="rId5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9F"/>
    <a:srgbClr val="9FFF9F"/>
    <a:srgbClr val="909303"/>
    <a:srgbClr val="FFE49F"/>
    <a:srgbClr val="B7FFF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4036390-F085-4E84-BE0F-80D581127C7F}" v="585" dt="2022-10-28T04:04:06.543"/>
    <p1510:client id="{E2D2D066-A6B6-0D4D-8A1E-E47D9201A98E}" v="131" dt="2022-10-28T05:20:39.404"/>
  </p1510:revLst>
</p1510:revInfo>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中間スタイル 2 - アクセント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489" autoAdjust="0"/>
    <p:restoredTop sz="96197"/>
  </p:normalViewPr>
  <p:slideViewPr>
    <p:cSldViewPr snapToGrid="0">
      <p:cViewPr varScale="1">
        <p:scale>
          <a:sx n="75" d="100"/>
          <a:sy n="75" d="100"/>
        </p:scale>
        <p:origin x="184" y="11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viewProps" Target="viewProp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microsoft.com/office/2016/11/relationships/changesInfo" Target="changesInfos/changesInfo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microsoft.com/office/2015/10/relationships/revisionInfo" Target="revisionInfo.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斉藤 徹" userId="33296064-e4da-4a39-8a9b-7979342510de" providerId="ADAL" clId="{3EC31359-51BF-6F4C-B89C-D245183C3DFE}"/>
    <pc:docChg chg="undo custSel addSld delSld modSld">
      <pc:chgData name="斉藤 徹" userId="33296064-e4da-4a39-8a9b-7979342510de" providerId="ADAL" clId="{3EC31359-51BF-6F4C-B89C-D245183C3DFE}" dt="2021-11-10T03:16:29.775" v="7498" actId="207"/>
      <pc:docMkLst>
        <pc:docMk/>
      </pc:docMkLst>
      <pc:sldChg chg="addSp modSp new mod">
        <pc:chgData name="斉藤 徹" userId="33296064-e4da-4a39-8a9b-7979342510de" providerId="ADAL" clId="{3EC31359-51BF-6F4C-B89C-D245183C3DFE}" dt="2021-11-10T03:08:40.626" v="7483" actId="1076"/>
        <pc:sldMkLst>
          <pc:docMk/>
          <pc:sldMk cId="3186464378" sldId="257"/>
        </pc:sldMkLst>
        <pc:spChg chg="mod">
          <ac:chgData name="斉藤 徹" userId="33296064-e4da-4a39-8a9b-7979342510de" providerId="ADAL" clId="{3EC31359-51BF-6F4C-B89C-D245183C3DFE}" dt="2021-11-07T05:03:07.689" v="56" actId="20577"/>
          <ac:spMkLst>
            <pc:docMk/>
            <pc:sldMk cId="3186464378" sldId="257"/>
            <ac:spMk id="2" creationId="{68841D9E-C8EF-834E-A7F3-5778439C2279}"/>
          </ac:spMkLst>
        </pc:spChg>
        <pc:spChg chg="mod">
          <ac:chgData name="斉藤 徹" userId="33296064-e4da-4a39-8a9b-7979342510de" providerId="ADAL" clId="{3EC31359-51BF-6F4C-B89C-D245183C3DFE}" dt="2021-11-10T00:07:48.683" v="2227" actId="20577"/>
          <ac:spMkLst>
            <pc:docMk/>
            <pc:sldMk cId="3186464378" sldId="257"/>
            <ac:spMk id="3" creationId="{F65442EF-1EEA-0746-AE98-BC04A3BF75D1}"/>
          </ac:spMkLst>
        </pc:spChg>
        <pc:spChg chg="add mod">
          <ac:chgData name="斉藤 徹" userId="33296064-e4da-4a39-8a9b-7979342510de" providerId="ADAL" clId="{3EC31359-51BF-6F4C-B89C-D245183C3DFE}" dt="2021-11-10T03:08:40.626" v="7483" actId="1076"/>
          <ac:spMkLst>
            <pc:docMk/>
            <pc:sldMk cId="3186464378" sldId="257"/>
            <ac:spMk id="4" creationId="{9D9E9F0A-C180-DA48-835C-ACD43F077789}"/>
          </ac:spMkLst>
        </pc:spChg>
      </pc:sldChg>
      <pc:sldChg chg="modSp new mod">
        <pc:chgData name="斉藤 徹" userId="33296064-e4da-4a39-8a9b-7979342510de" providerId="ADAL" clId="{3EC31359-51BF-6F4C-B89C-D245183C3DFE}" dt="2021-11-07T05:08:40.259" v="509" actId="20577"/>
        <pc:sldMkLst>
          <pc:docMk/>
          <pc:sldMk cId="719200245" sldId="258"/>
        </pc:sldMkLst>
        <pc:spChg chg="mod">
          <ac:chgData name="斉藤 徹" userId="33296064-e4da-4a39-8a9b-7979342510de" providerId="ADAL" clId="{3EC31359-51BF-6F4C-B89C-D245183C3DFE}" dt="2021-11-07T05:05:20.091" v="128" actId="20577"/>
          <ac:spMkLst>
            <pc:docMk/>
            <pc:sldMk cId="719200245" sldId="258"/>
            <ac:spMk id="2" creationId="{A40A5708-3610-434E-AE9E-8C6680478900}"/>
          </ac:spMkLst>
        </pc:spChg>
        <pc:spChg chg="mod">
          <ac:chgData name="斉藤 徹" userId="33296064-e4da-4a39-8a9b-7979342510de" providerId="ADAL" clId="{3EC31359-51BF-6F4C-B89C-D245183C3DFE}" dt="2021-11-07T05:08:40.259" v="509" actId="20577"/>
          <ac:spMkLst>
            <pc:docMk/>
            <pc:sldMk cId="719200245" sldId="258"/>
            <ac:spMk id="3" creationId="{C2231DA8-701B-564D-B853-CC818718C81A}"/>
          </ac:spMkLst>
        </pc:spChg>
      </pc:sldChg>
      <pc:sldChg chg="addSp delSp modSp new mod">
        <pc:chgData name="斉藤 徹" userId="33296064-e4da-4a39-8a9b-7979342510de" providerId="ADAL" clId="{3EC31359-51BF-6F4C-B89C-D245183C3DFE}" dt="2021-11-07T05:25:33.397" v="1353" actId="1038"/>
        <pc:sldMkLst>
          <pc:docMk/>
          <pc:sldMk cId="1381938450" sldId="259"/>
        </pc:sldMkLst>
        <pc:spChg chg="mod">
          <ac:chgData name="斉藤 徹" userId="33296064-e4da-4a39-8a9b-7979342510de" providerId="ADAL" clId="{3EC31359-51BF-6F4C-B89C-D245183C3DFE}" dt="2021-11-07T05:10:36.040" v="654" actId="20577"/>
          <ac:spMkLst>
            <pc:docMk/>
            <pc:sldMk cId="1381938450" sldId="259"/>
            <ac:spMk id="2" creationId="{182094C9-ECFE-7E4E-8EB1-00A3D9A2F9B9}"/>
          </ac:spMkLst>
        </pc:spChg>
        <pc:spChg chg="mod">
          <ac:chgData name="斉藤 徹" userId="33296064-e4da-4a39-8a9b-7979342510de" providerId="ADAL" clId="{3EC31359-51BF-6F4C-B89C-D245183C3DFE}" dt="2021-11-07T05:20:58.131" v="1190" actId="20577"/>
          <ac:spMkLst>
            <pc:docMk/>
            <pc:sldMk cId="1381938450" sldId="259"/>
            <ac:spMk id="3" creationId="{FAA7A30B-1CB6-864C-A618-9613F7227C1B}"/>
          </ac:spMkLst>
        </pc:spChg>
        <pc:spChg chg="add mod">
          <ac:chgData name="斉藤 徹" userId="33296064-e4da-4a39-8a9b-7979342510de" providerId="ADAL" clId="{3EC31359-51BF-6F4C-B89C-D245183C3DFE}" dt="2021-11-07T05:25:33.397" v="1353" actId="1038"/>
          <ac:spMkLst>
            <pc:docMk/>
            <pc:sldMk cId="1381938450" sldId="259"/>
            <ac:spMk id="4" creationId="{B80EA4B9-A707-A54F-AE71-A22B8B7B31C7}"/>
          </ac:spMkLst>
        </pc:spChg>
        <pc:spChg chg="add mod">
          <ac:chgData name="斉藤 徹" userId="33296064-e4da-4a39-8a9b-7979342510de" providerId="ADAL" clId="{3EC31359-51BF-6F4C-B89C-D245183C3DFE}" dt="2021-11-07T05:25:33.397" v="1353" actId="1038"/>
          <ac:spMkLst>
            <pc:docMk/>
            <pc:sldMk cId="1381938450" sldId="259"/>
            <ac:spMk id="5" creationId="{7D16D5A0-D210-3F4D-8AE5-94969E8657D8}"/>
          </ac:spMkLst>
        </pc:spChg>
        <pc:spChg chg="add mod">
          <ac:chgData name="斉藤 徹" userId="33296064-e4da-4a39-8a9b-7979342510de" providerId="ADAL" clId="{3EC31359-51BF-6F4C-B89C-D245183C3DFE}" dt="2021-11-07T05:25:33.397" v="1353" actId="1038"/>
          <ac:spMkLst>
            <pc:docMk/>
            <pc:sldMk cId="1381938450" sldId="259"/>
            <ac:spMk id="6" creationId="{754CD132-3DE4-4840-B6CC-04281AFEBA6E}"/>
          </ac:spMkLst>
        </pc:spChg>
        <pc:spChg chg="add del mod">
          <ac:chgData name="斉藤 徹" userId="33296064-e4da-4a39-8a9b-7979342510de" providerId="ADAL" clId="{3EC31359-51BF-6F4C-B89C-D245183C3DFE}" dt="2021-11-07T05:13:28.417" v="727" actId="478"/>
          <ac:spMkLst>
            <pc:docMk/>
            <pc:sldMk cId="1381938450" sldId="259"/>
            <ac:spMk id="7" creationId="{D068CE6F-07A4-1D43-A695-47498706589A}"/>
          </ac:spMkLst>
        </pc:spChg>
        <pc:spChg chg="add del mod">
          <ac:chgData name="斉藤 徹" userId="33296064-e4da-4a39-8a9b-7979342510de" providerId="ADAL" clId="{3EC31359-51BF-6F4C-B89C-D245183C3DFE}" dt="2021-11-07T05:13:28.417" v="727" actId="478"/>
          <ac:spMkLst>
            <pc:docMk/>
            <pc:sldMk cId="1381938450" sldId="259"/>
            <ac:spMk id="8" creationId="{258B4D96-4057-3C48-9C14-ED55C42B1D67}"/>
          </ac:spMkLst>
        </pc:spChg>
        <pc:spChg chg="add del mod">
          <ac:chgData name="斉藤 徹" userId="33296064-e4da-4a39-8a9b-7979342510de" providerId="ADAL" clId="{3EC31359-51BF-6F4C-B89C-D245183C3DFE}" dt="2021-11-07T05:13:28.417" v="727" actId="478"/>
          <ac:spMkLst>
            <pc:docMk/>
            <pc:sldMk cId="1381938450" sldId="259"/>
            <ac:spMk id="9" creationId="{D2B93BDD-52E8-044B-98B4-320E161D29B2}"/>
          </ac:spMkLst>
        </pc:spChg>
        <pc:spChg chg="add del mod">
          <ac:chgData name="斉藤 徹" userId="33296064-e4da-4a39-8a9b-7979342510de" providerId="ADAL" clId="{3EC31359-51BF-6F4C-B89C-D245183C3DFE}" dt="2021-11-07T05:13:28.417" v="727" actId="478"/>
          <ac:spMkLst>
            <pc:docMk/>
            <pc:sldMk cId="1381938450" sldId="259"/>
            <ac:spMk id="10" creationId="{23AACF25-4066-E34E-BE59-02A3EF7EE491}"/>
          </ac:spMkLst>
        </pc:spChg>
        <pc:spChg chg="add mod">
          <ac:chgData name="斉藤 徹" userId="33296064-e4da-4a39-8a9b-7979342510de" providerId="ADAL" clId="{3EC31359-51BF-6F4C-B89C-D245183C3DFE}" dt="2021-11-07T05:25:33.397" v="1353" actId="1038"/>
          <ac:spMkLst>
            <pc:docMk/>
            <pc:sldMk cId="1381938450" sldId="259"/>
            <ac:spMk id="11" creationId="{25B6EDA6-27D4-2F47-A00A-3138F77CAED8}"/>
          </ac:spMkLst>
        </pc:spChg>
        <pc:spChg chg="mod">
          <ac:chgData name="斉藤 徹" userId="33296064-e4da-4a39-8a9b-7979342510de" providerId="ADAL" clId="{3EC31359-51BF-6F4C-B89C-D245183C3DFE}" dt="2021-11-07T05:13:14.458" v="725"/>
          <ac:spMkLst>
            <pc:docMk/>
            <pc:sldMk cId="1381938450" sldId="259"/>
            <ac:spMk id="13" creationId="{245FEED7-C997-1F42-B7DC-B6147CF39FEC}"/>
          </ac:spMkLst>
        </pc:spChg>
        <pc:spChg chg="mod">
          <ac:chgData name="斉藤 徹" userId="33296064-e4da-4a39-8a9b-7979342510de" providerId="ADAL" clId="{3EC31359-51BF-6F4C-B89C-D245183C3DFE}" dt="2021-11-07T05:13:14.458" v="725"/>
          <ac:spMkLst>
            <pc:docMk/>
            <pc:sldMk cId="1381938450" sldId="259"/>
            <ac:spMk id="14" creationId="{AB6EE5A1-65C0-E441-B9A4-88B7A55AF5FE}"/>
          </ac:spMkLst>
        </pc:spChg>
        <pc:spChg chg="mod">
          <ac:chgData name="斉藤 徹" userId="33296064-e4da-4a39-8a9b-7979342510de" providerId="ADAL" clId="{3EC31359-51BF-6F4C-B89C-D245183C3DFE}" dt="2021-11-07T05:13:14.458" v="725"/>
          <ac:spMkLst>
            <pc:docMk/>
            <pc:sldMk cId="1381938450" sldId="259"/>
            <ac:spMk id="15" creationId="{BD7522E1-37C0-7C40-9C68-E9B95A8C8A9B}"/>
          </ac:spMkLst>
        </pc:spChg>
        <pc:spChg chg="add del mod">
          <ac:chgData name="斉藤 徹" userId="33296064-e4da-4a39-8a9b-7979342510de" providerId="ADAL" clId="{3EC31359-51BF-6F4C-B89C-D245183C3DFE}" dt="2021-11-07T05:13:28.417" v="727" actId="478"/>
          <ac:spMkLst>
            <pc:docMk/>
            <pc:sldMk cId="1381938450" sldId="259"/>
            <ac:spMk id="16" creationId="{F1AA5D08-4FFD-1D47-812E-949C7ADB12D0}"/>
          </ac:spMkLst>
        </pc:spChg>
        <pc:spChg chg="add del mod">
          <ac:chgData name="斉藤 徹" userId="33296064-e4da-4a39-8a9b-7979342510de" providerId="ADAL" clId="{3EC31359-51BF-6F4C-B89C-D245183C3DFE}" dt="2021-11-07T05:13:22.248" v="726" actId="478"/>
          <ac:spMkLst>
            <pc:docMk/>
            <pc:sldMk cId="1381938450" sldId="259"/>
            <ac:spMk id="19" creationId="{81E81CC9-3B70-1B48-912E-BBEEA829C261}"/>
          </ac:spMkLst>
        </pc:spChg>
        <pc:spChg chg="add mod">
          <ac:chgData name="斉藤 徹" userId="33296064-e4da-4a39-8a9b-7979342510de" providerId="ADAL" clId="{3EC31359-51BF-6F4C-B89C-D245183C3DFE}" dt="2021-11-07T05:25:33.397" v="1353" actId="1038"/>
          <ac:spMkLst>
            <pc:docMk/>
            <pc:sldMk cId="1381938450" sldId="259"/>
            <ac:spMk id="20" creationId="{B9822358-1306-F244-90DC-F9C120451C5E}"/>
          </ac:spMkLst>
        </pc:spChg>
        <pc:spChg chg="add mod">
          <ac:chgData name="斉藤 徹" userId="33296064-e4da-4a39-8a9b-7979342510de" providerId="ADAL" clId="{3EC31359-51BF-6F4C-B89C-D245183C3DFE}" dt="2021-11-07T05:25:33.397" v="1353" actId="1038"/>
          <ac:spMkLst>
            <pc:docMk/>
            <pc:sldMk cId="1381938450" sldId="259"/>
            <ac:spMk id="22" creationId="{C0061EA5-C902-024F-A5F3-BB420D3652BA}"/>
          </ac:spMkLst>
        </pc:spChg>
        <pc:spChg chg="add del mod">
          <ac:chgData name="斉藤 徹" userId="33296064-e4da-4a39-8a9b-7979342510de" providerId="ADAL" clId="{3EC31359-51BF-6F4C-B89C-D245183C3DFE}" dt="2021-11-07T05:14:06.910" v="839" actId="21"/>
          <ac:spMkLst>
            <pc:docMk/>
            <pc:sldMk cId="1381938450" sldId="259"/>
            <ac:spMk id="26" creationId="{F295DAF9-90B0-7047-82B9-499C2F07657E}"/>
          </ac:spMkLst>
        </pc:spChg>
        <pc:spChg chg="add del mod">
          <ac:chgData name="斉藤 徹" userId="33296064-e4da-4a39-8a9b-7979342510de" providerId="ADAL" clId="{3EC31359-51BF-6F4C-B89C-D245183C3DFE}" dt="2021-11-07T05:13:35.485" v="728" actId="478"/>
          <ac:spMkLst>
            <pc:docMk/>
            <pc:sldMk cId="1381938450" sldId="259"/>
            <ac:spMk id="27" creationId="{3D1C48D5-7FAE-434F-A66C-E04E54350760}"/>
          </ac:spMkLst>
        </pc:spChg>
        <pc:spChg chg="add mod">
          <ac:chgData name="斉藤 徹" userId="33296064-e4da-4a39-8a9b-7979342510de" providerId="ADAL" clId="{3EC31359-51BF-6F4C-B89C-D245183C3DFE}" dt="2021-11-07T05:25:33.397" v="1353" actId="1038"/>
          <ac:spMkLst>
            <pc:docMk/>
            <pc:sldMk cId="1381938450" sldId="259"/>
            <ac:spMk id="28" creationId="{69544B7E-DB10-F24F-81E5-952D43D092A4}"/>
          </ac:spMkLst>
        </pc:spChg>
        <pc:spChg chg="add mod">
          <ac:chgData name="斉藤 徹" userId="33296064-e4da-4a39-8a9b-7979342510de" providerId="ADAL" clId="{3EC31359-51BF-6F4C-B89C-D245183C3DFE}" dt="2021-11-07T05:25:33.397" v="1353" actId="1038"/>
          <ac:spMkLst>
            <pc:docMk/>
            <pc:sldMk cId="1381938450" sldId="259"/>
            <ac:spMk id="29" creationId="{2F6C983F-4D7F-A044-B91E-C13387988707}"/>
          </ac:spMkLst>
        </pc:spChg>
        <pc:spChg chg="add del mod">
          <ac:chgData name="斉藤 徹" userId="33296064-e4da-4a39-8a9b-7979342510de" providerId="ADAL" clId="{3EC31359-51BF-6F4C-B89C-D245183C3DFE}" dt="2021-11-07T05:15:41.792" v="896"/>
          <ac:spMkLst>
            <pc:docMk/>
            <pc:sldMk cId="1381938450" sldId="259"/>
            <ac:spMk id="30" creationId="{48D93D04-F403-114C-8D0C-E6EA25E9A6F3}"/>
          </ac:spMkLst>
        </pc:spChg>
        <pc:spChg chg="add mod">
          <ac:chgData name="斉藤 徹" userId="33296064-e4da-4a39-8a9b-7979342510de" providerId="ADAL" clId="{3EC31359-51BF-6F4C-B89C-D245183C3DFE}" dt="2021-11-07T05:25:33.397" v="1353" actId="1038"/>
          <ac:spMkLst>
            <pc:docMk/>
            <pc:sldMk cId="1381938450" sldId="259"/>
            <ac:spMk id="31" creationId="{180CD3FC-016C-6D40-9B81-E75F7AB974C9}"/>
          </ac:spMkLst>
        </pc:spChg>
        <pc:spChg chg="add mod">
          <ac:chgData name="斉藤 徹" userId="33296064-e4da-4a39-8a9b-7979342510de" providerId="ADAL" clId="{3EC31359-51BF-6F4C-B89C-D245183C3DFE}" dt="2021-11-07T05:25:33.397" v="1353" actId="1038"/>
          <ac:spMkLst>
            <pc:docMk/>
            <pc:sldMk cId="1381938450" sldId="259"/>
            <ac:spMk id="32" creationId="{7E3CE41C-2288-9841-BE00-C101BDCA948B}"/>
          </ac:spMkLst>
        </pc:spChg>
        <pc:grpChg chg="add mod">
          <ac:chgData name="斉藤 徹" userId="33296064-e4da-4a39-8a9b-7979342510de" providerId="ADAL" clId="{3EC31359-51BF-6F4C-B89C-D245183C3DFE}" dt="2021-11-07T05:25:33.397" v="1353" actId="1038"/>
          <ac:grpSpMkLst>
            <pc:docMk/>
            <pc:sldMk cId="1381938450" sldId="259"/>
            <ac:grpSpMk id="12" creationId="{59533CEB-5835-4B49-A0BE-92F1D48C2CE6}"/>
          </ac:grpSpMkLst>
        </pc:grpChg>
        <pc:cxnChg chg="add mod">
          <ac:chgData name="斉藤 徹" userId="33296064-e4da-4a39-8a9b-7979342510de" providerId="ADAL" clId="{3EC31359-51BF-6F4C-B89C-D245183C3DFE}" dt="2021-11-07T05:25:33.397" v="1353" actId="1038"/>
          <ac:cxnSpMkLst>
            <pc:docMk/>
            <pc:sldMk cId="1381938450" sldId="259"/>
            <ac:cxnSpMk id="17" creationId="{162C7191-DA94-0045-8539-C2B36F98AA53}"/>
          </ac:cxnSpMkLst>
        </pc:cxnChg>
        <pc:cxnChg chg="add mod">
          <ac:chgData name="斉藤 徹" userId="33296064-e4da-4a39-8a9b-7979342510de" providerId="ADAL" clId="{3EC31359-51BF-6F4C-B89C-D245183C3DFE}" dt="2021-11-07T05:25:33.397" v="1353" actId="1038"/>
          <ac:cxnSpMkLst>
            <pc:docMk/>
            <pc:sldMk cId="1381938450" sldId="259"/>
            <ac:cxnSpMk id="18" creationId="{30494675-62E9-9442-B3BE-6420505F64BD}"/>
          </ac:cxnSpMkLst>
        </pc:cxnChg>
        <pc:cxnChg chg="add mod">
          <ac:chgData name="斉藤 徹" userId="33296064-e4da-4a39-8a9b-7979342510de" providerId="ADAL" clId="{3EC31359-51BF-6F4C-B89C-D245183C3DFE}" dt="2021-11-07T05:25:33.397" v="1353" actId="1038"/>
          <ac:cxnSpMkLst>
            <pc:docMk/>
            <pc:sldMk cId="1381938450" sldId="259"/>
            <ac:cxnSpMk id="21" creationId="{CC032314-01D1-9A42-82FA-4C302B6B4610}"/>
          </ac:cxnSpMkLst>
        </pc:cxnChg>
        <pc:cxnChg chg="add del mod">
          <ac:chgData name="斉藤 徹" userId="33296064-e4da-4a39-8a9b-7979342510de" providerId="ADAL" clId="{3EC31359-51BF-6F4C-B89C-D245183C3DFE}" dt="2021-11-07T05:13:22.248" v="726" actId="478"/>
          <ac:cxnSpMkLst>
            <pc:docMk/>
            <pc:sldMk cId="1381938450" sldId="259"/>
            <ac:cxnSpMk id="23" creationId="{E1BEFC84-FA83-5346-9BC0-BC1FC0CF36CA}"/>
          </ac:cxnSpMkLst>
        </pc:cxnChg>
        <pc:cxnChg chg="add mod">
          <ac:chgData name="斉藤 徹" userId="33296064-e4da-4a39-8a9b-7979342510de" providerId="ADAL" clId="{3EC31359-51BF-6F4C-B89C-D245183C3DFE}" dt="2021-11-07T05:25:33.397" v="1353" actId="1038"/>
          <ac:cxnSpMkLst>
            <pc:docMk/>
            <pc:sldMk cId="1381938450" sldId="259"/>
            <ac:cxnSpMk id="24" creationId="{9FF374B7-013A-554A-8932-94F9AE59D5F3}"/>
          </ac:cxnSpMkLst>
        </pc:cxnChg>
        <pc:cxnChg chg="add mod">
          <ac:chgData name="斉藤 徹" userId="33296064-e4da-4a39-8a9b-7979342510de" providerId="ADAL" clId="{3EC31359-51BF-6F4C-B89C-D245183C3DFE}" dt="2021-11-07T05:25:33.397" v="1353" actId="1038"/>
          <ac:cxnSpMkLst>
            <pc:docMk/>
            <pc:sldMk cId="1381938450" sldId="259"/>
            <ac:cxnSpMk id="25" creationId="{328FD636-5896-6444-A053-BD4CEBC428EE}"/>
          </ac:cxnSpMkLst>
        </pc:cxnChg>
      </pc:sldChg>
      <pc:sldChg chg="addSp delSp modSp new mod">
        <pc:chgData name="斉藤 徹" userId="33296064-e4da-4a39-8a9b-7979342510de" providerId="ADAL" clId="{3EC31359-51BF-6F4C-B89C-D245183C3DFE}" dt="2021-11-10T02:36:08.528" v="6880" actId="1076"/>
        <pc:sldMkLst>
          <pc:docMk/>
          <pc:sldMk cId="2653169041" sldId="260"/>
        </pc:sldMkLst>
        <pc:spChg chg="mod">
          <ac:chgData name="斉藤 徹" userId="33296064-e4da-4a39-8a9b-7979342510de" providerId="ADAL" clId="{3EC31359-51BF-6F4C-B89C-D245183C3DFE}" dt="2021-11-07T05:42:18.034" v="1890" actId="20577"/>
          <ac:spMkLst>
            <pc:docMk/>
            <pc:sldMk cId="2653169041" sldId="260"/>
            <ac:spMk id="2" creationId="{CE8C97C7-0608-B648-9807-5395FCE51A2B}"/>
          </ac:spMkLst>
        </pc:spChg>
        <pc:spChg chg="del">
          <ac:chgData name="斉藤 徹" userId="33296064-e4da-4a39-8a9b-7979342510de" providerId="ADAL" clId="{3EC31359-51BF-6F4C-B89C-D245183C3DFE}" dt="2021-11-07T05:28:15.799" v="1355"/>
          <ac:spMkLst>
            <pc:docMk/>
            <pc:sldMk cId="2653169041" sldId="260"/>
            <ac:spMk id="3" creationId="{3E9A4C4E-9544-AE4E-BD9F-AAF675902C55}"/>
          </ac:spMkLst>
        </pc:spChg>
        <pc:spChg chg="add del mod">
          <ac:chgData name="斉藤 徹" userId="33296064-e4da-4a39-8a9b-7979342510de" providerId="ADAL" clId="{3EC31359-51BF-6F4C-B89C-D245183C3DFE}" dt="2021-11-07T05:34:48.077" v="1619" actId="166"/>
          <ac:spMkLst>
            <pc:docMk/>
            <pc:sldMk cId="2653169041" sldId="260"/>
            <ac:spMk id="4" creationId="{9CF83910-285F-4545-BBB4-E27C27642B33}"/>
          </ac:spMkLst>
        </pc:spChg>
        <pc:spChg chg="add mod">
          <ac:chgData name="斉藤 徹" userId="33296064-e4da-4a39-8a9b-7979342510de" providerId="ADAL" clId="{3EC31359-51BF-6F4C-B89C-D245183C3DFE}" dt="2021-11-07T05:32:22.208" v="1454" actId="1076"/>
          <ac:spMkLst>
            <pc:docMk/>
            <pc:sldMk cId="2653169041" sldId="260"/>
            <ac:spMk id="11" creationId="{C8971881-C055-EC4D-8C6A-A47A44B881FF}"/>
          </ac:spMkLst>
        </pc:spChg>
        <pc:spChg chg="add mod">
          <ac:chgData name="斉藤 徹" userId="33296064-e4da-4a39-8a9b-7979342510de" providerId="ADAL" clId="{3EC31359-51BF-6F4C-B89C-D245183C3DFE}" dt="2021-11-07T05:36:52.290" v="1753" actId="20577"/>
          <ac:spMkLst>
            <pc:docMk/>
            <pc:sldMk cId="2653169041" sldId="260"/>
            <ac:spMk id="12" creationId="{38D54109-77BC-4843-A94B-955B9653F602}"/>
          </ac:spMkLst>
        </pc:spChg>
        <pc:picChg chg="add mod">
          <ac:chgData name="斉藤 徹" userId="33296064-e4da-4a39-8a9b-7979342510de" providerId="ADAL" clId="{3EC31359-51BF-6F4C-B89C-D245183C3DFE}" dt="2021-11-07T05:28:25.879" v="1359" actId="1076"/>
          <ac:picMkLst>
            <pc:docMk/>
            <pc:sldMk cId="2653169041" sldId="260"/>
            <ac:picMk id="6" creationId="{D244B4A0-10B9-6C40-9314-D8CAE95E3244}"/>
          </ac:picMkLst>
        </pc:picChg>
        <pc:picChg chg="add mod">
          <ac:chgData name="斉藤 徹" userId="33296064-e4da-4a39-8a9b-7979342510de" providerId="ADAL" clId="{3EC31359-51BF-6F4C-B89C-D245183C3DFE}" dt="2021-11-07T05:30:26.790" v="1368" actId="1076"/>
          <ac:picMkLst>
            <pc:docMk/>
            <pc:sldMk cId="2653169041" sldId="260"/>
            <ac:picMk id="8" creationId="{63011C6E-8596-454A-8550-D3349CBB45EA}"/>
          </ac:picMkLst>
        </pc:picChg>
        <pc:picChg chg="add mod">
          <ac:chgData name="斉藤 徹" userId="33296064-e4da-4a39-8a9b-7979342510de" providerId="ADAL" clId="{3EC31359-51BF-6F4C-B89C-D245183C3DFE}" dt="2021-11-10T02:36:08.528" v="6880" actId="1076"/>
          <ac:picMkLst>
            <pc:docMk/>
            <pc:sldMk cId="2653169041" sldId="260"/>
            <ac:picMk id="13" creationId="{0F1B64CB-5996-C646-A4F0-BB56D22B0638}"/>
          </ac:picMkLst>
        </pc:picChg>
        <pc:cxnChg chg="add mod">
          <ac:chgData name="斉藤 徹" userId="33296064-e4da-4a39-8a9b-7979342510de" providerId="ADAL" clId="{3EC31359-51BF-6F4C-B89C-D245183C3DFE}" dt="2021-11-07T05:32:16.293" v="1453" actId="208"/>
          <ac:cxnSpMkLst>
            <pc:docMk/>
            <pc:sldMk cId="2653169041" sldId="260"/>
            <ac:cxnSpMk id="10" creationId="{8C904F1C-404D-FC4C-8674-A42BA70510E5}"/>
          </ac:cxnSpMkLst>
        </pc:cxnChg>
      </pc:sldChg>
      <pc:sldChg chg="modSp new mod">
        <pc:chgData name="斉藤 徹" userId="33296064-e4da-4a39-8a9b-7979342510de" providerId="ADAL" clId="{3EC31359-51BF-6F4C-B89C-D245183C3DFE}" dt="2021-11-07T05:11:36.240" v="657" actId="20577"/>
        <pc:sldMkLst>
          <pc:docMk/>
          <pc:sldMk cId="2317380953" sldId="261"/>
        </pc:sldMkLst>
        <pc:spChg chg="mod">
          <ac:chgData name="斉藤 徹" userId="33296064-e4da-4a39-8a9b-7979342510de" providerId="ADAL" clId="{3EC31359-51BF-6F4C-B89C-D245183C3DFE}" dt="2021-11-07T05:11:36.240" v="657" actId="20577"/>
          <ac:spMkLst>
            <pc:docMk/>
            <pc:sldMk cId="2317380953" sldId="261"/>
            <ac:spMk id="2" creationId="{0EB3501F-D005-5240-90ED-A6353F4F08D1}"/>
          </ac:spMkLst>
        </pc:spChg>
      </pc:sldChg>
      <pc:sldChg chg="addSp delSp modSp add mod">
        <pc:chgData name="斉藤 徹" userId="33296064-e4da-4a39-8a9b-7979342510de" providerId="ADAL" clId="{3EC31359-51BF-6F4C-B89C-D245183C3DFE}" dt="2021-11-07T05:46:42.462" v="2016" actId="21"/>
        <pc:sldMkLst>
          <pc:docMk/>
          <pc:sldMk cId="1776058830" sldId="262"/>
        </pc:sldMkLst>
        <pc:spChg chg="mod">
          <ac:chgData name="斉藤 徹" userId="33296064-e4da-4a39-8a9b-7979342510de" providerId="ADAL" clId="{3EC31359-51BF-6F4C-B89C-D245183C3DFE}" dt="2021-11-07T05:42:26.754" v="1893" actId="20577"/>
          <ac:spMkLst>
            <pc:docMk/>
            <pc:sldMk cId="1776058830" sldId="262"/>
            <ac:spMk id="2" creationId="{CE8C97C7-0608-B648-9807-5395FCE51A2B}"/>
          </ac:spMkLst>
        </pc:spChg>
        <pc:spChg chg="add mod">
          <ac:chgData name="斉藤 徹" userId="33296064-e4da-4a39-8a9b-7979342510de" providerId="ADAL" clId="{3EC31359-51BF-6F4C-B89C-D245183C3DFE}" dt="2021-11-07T05:38:56.217" v="1825" actId="207"/>
          <ac:spMkLst>
            <pc:docMk/>
            <pc:sldMk cId="1776058830" sldId="262"/>
            <ac:spMk id="3" creationId="{AE81C7C5-A501-F348-9807-1C8A7E566D16}"/>
          </ac:spMkLst>
        </pc:spChg>
        <pc:spChg chg="del">
          <ac:chgData name="斉藤 徹" userId="33296064-e4da-4a39-8a9b-7979342510de" providerId="ADAL" clId="{3EC31359-51BF-6F4C-B89C-D245183C3DFE}" dt="2021-11-07T05:37:40.993" v="1782" actId="21"/>
          <ac:spMkLst>
            <pc:docMk/>
            <pc:sldMk cId="1776058830" sldId="262"/>
            <ac:spMk id="4" creationId="{9CF83910-285F-4545-BBB4-E27C27642B33}"/>
          </ac:spMkLst>
        </pc:spChg>
        <pc:spChg chg="del">
          <ac:chgData name="斉藤 徹" userId="33296064-e4da-4a39-8a9b-7979342510de" providerId="ADAL" clId="{3EC31359-51BF-6F4C-B89C-D245183C3DFE}" dt="2021-11-07T05:37:40.993" v="1782" actId="21"/>
          <ac:spMkLst>
            <pc:docMk/>
            <pc:sldMk cId="1776058830" sldId="262"/>
            <ac:spMk id="11" creationId="{C8971881-C055-EC4D-8C6A-A47A44B881FF}"/>
          </ac:spMkLst>
        </pc:spChg>
        <pc:spChg chg="mod">
          <ac:chgData name="斉藤 徹" userId="33296064-e4da-4a39-8a9b-7979342510de" providerId="ADAL" clId="{3EC31359-51BF-6F4C-B89C-D245183C3DFE}" dt="2021-11-07T05:37:33.787" v="1781" actId="20577"/>
          <ac:spMkLst>
            <pc:docMk/>
            <pc:sldMk cId="1776058830" sldId="262"/>
            <ac:spMk id="12" creationId="{38D54109-77BC-4843-A94B-955B9653F602}"/>
          </ac:spMkLst>
        </pc:spChg>
        <pc:spChg chg="add mod">
          <ac:chgData name="斉藤 徹" userId="33296064-e4da-4a39-8a9b-7979342510de" providerId="ADAL" clId="{3EC31359-51BF-6F4C-B89C-D245183C3DFE}" dt="2021-11-07T05:41:36.198" v="1887" actId="1076"/>
          <ac:spMkLst>
            <pc:docMk/>
            <pc:sldMk cId="1776058830" sldId="262"/>
            <ac:spMk id="13" creationId="{471BAC14-7324-9442-A32C-2DF7E4AC71FB}"/>
          </ac:spMkLst>
        </pc:spChg>
        <pc:spChg chg="add del mod">
          <ac:chgData name="斉藤 徹" userId="33296064-e4da-4a39-8a9b-7979342510de" providerId="ADAL" clId="{3EC31359-51BF-6F4C-B89C-D245183C3DFE}" dt="2021-11-07T05:46:42.462" v="2016" actId="21"/>
          <ac:spMkLst>
            <pc:docMk/>
            <pc:sldMk cId="1776058830" sldId="262"/>
            <ac:spMk id="14" creationId="{742FE5DD-E18D-5E47-8CB3-C8357836122A}"/>
          </ac:spMkLst>
        </pc:spChg>
        <pc:picChg chg="add mod">
          <ac:chgData name="斉藤 徹" userId="33296064-e4da-4a39-8a9b-7979342510de" providerId="ADAL" clId="{3EC31359-51BF-6F4C-B89C-D245183C3DFE}" dt="2021-11-07T05:40:15.716" v="1837" actId="1076"/>
          <ac:picMkLst>
            <pc:docMk/>
            <pc:sldMk cId="1776058830" sldId="262"/>
            <ac:picMk id="7" creationId="{1600A230-A6BB-5942-B751-40175FFC1236}"/>
          </ac:picMkLst>
        </pc:picChg>
        <pc:picChg chg="del">
          <ac:chgData name="斉藤 徹" userId="33296064-e4da-4a39-8a9b-7979342510de" providerId="ADAL" clId="{3EC31359-51BF-6F4C-B89C-D245183C3DFE}" dt="2021-11-07T05:37:40.993" v="1782" actId="21"/>
          <ac:picMkLst>
            <pc:docMk/>
            <pc:sldMk cId="1776058830" sldId="262"/>
            <ac:picMk id="8" creationId="{63011C6E-8596-454A-8550-D3349CBB45EA}"/>
          </ac:picMkLst>
        </pc:picChg>
        <pc:cxnChg chg="del">
          <ac:chgData name="斉藤 徹" userId="33296064-e4da-4a39-8a9b-7979342510de" providerId="ADAL" clId="{3EC31359-51BF-6F4C-B89C-D245183C3DFE}" dt="2021-11-07T05:37:40.993" v="1782" actId="21"/>
          <ac:cxnSpMkLst>
            <pc:docMk/>
            <pc:sldMk cId="1776058830" sldId="262"/>
            <ac:cxnSpMk id="10" creationId="{8C904F1C-404D-FC4C-8674-A42BA70510E5}"/>
          </ac:cxnSpMkLst>
        </pc:cxnChg>
      </pc:sldChg>
      <pc:sldChg chg="addSp delSp modSp add mod">
        <pc:chgData name="斉藤 徹" userId="33296064-e4da-4a39-8a9b-7979342510de" providerId="ADAL" clId="{3EC31359-51BF-6F4C-B89C-D245183C3DFE}" dt="2021-11-10T02:36:30.808" v="6884" actId="1036"/>
        <pc:sldMkLst>
          <pc:docMk/>
          <pc:sldMk cId="2975080876" sldId="263"/>
        </pc:sldMkLst>
        <pc:spChg chg="mod">
          <ac:chgData name="斉藤 徹" userId="33296064-e4da-4a39-8a9b-7979342510de" providerId="ADAL" clId="{3EC31359-51BF-6F4C-B89C-D245183C3DFE}" dt="2021-11-07T05:42:37.259" v="1896" actId="20577"/>
          <ac:spMkLst>
            <pc:docMk/>
            <pc:sldMk cId="2975080876" sldId="263"/>
            <ac:spMk id="2" creationId="{CE8C97C7-0608-B648-9807-5395FCE51A2B}"/>
          </ac:spMkLst>
        </pc:spChg>
        <pc:spChg chg="del">
          <ac:chgData name="斉藤 徹" userId="33296064-e4da-4a39-8a9b-7979342510de" providerId="ADAL" clId="{3EC31359-51BF-6F4C-B89C-D245183C3DFE}" dt="2021-11-07T05:42:47.276" v="1898" actId="21"/>
          <ac:spMkLst>
            <pc:docMk/>
            <pc:sldMk cId="2975080876" sldId="263"/>
            <ac:spMk id="3" creationId="{AE81C7C5-A501-F348-9807-1C8A7E566D16}"/>
          </ac:spMkLst>
        </pc:spChg>
        <pc:spChg chg="add del mod">
          <ac:chgData name="斉藤 徹" userId="33296064-e4da-4a39-8a9b-7979342510de" providerId="ADAL" clId="{3EC31359-51BF-6F4C-B89C-D245183C3DFE}" dt="2021-11-07T05:50:37.574" v="2185"/>
          <ac:spMkLst>
            <pc:docMk/>
            <pc:sldMk cId="2975080876" sldId="263"/>
            <ac:spMk id="5" creationId="{AF1BC83B-5867-FD4A-81DC-DA2C2C327184}"/>
          </ac:spMkLst>
        </pc:spChg>
        <pc:spChg chg="add mod">
          <ac:chgData name="斉藤 徹" userId="33296064-e4da-4a39-8a9b-7979342510de" providerId="ADAL" clId="{3EC31359-51BF-6F4C-B89C-D245183C3DFE}" dt="2021-11-07T05:45:13.064" v="1997" actId="1037"/>
          <ac:spMkLst>
            <pc:docMk/>
            <pc:sldMk cId="2975080876" sldId="263"/>
            <ac:spMk id="8" creationId="{25212A40-1AE6-D641-B98D-B4EBB401DE14}"/>
          </ac:spMkLst>
        </pc:spChg>
        <pc:spChg chg="del">
          <ac:chgData name="斉藤 徹" userId="33296064-e4da-4a39-8a9b-7979342510de" providerId="ADAL" clId="{3EC31359-51BF-6F4C-B89C-D245183C3DFE}" dt="2021-11-07T05:42:47.276" v="1898" actId="21"/>
          <ac:spMkLst>
            <pc:docMk/>
            <pc:sldMk cId="2975080876" sldId="263"/>
            <ac:spMk id="12" creationId="{38D54109-77BC-4843-A94B-955B9653F602}"/>
          </ac:spMkLst>
        </pc:spChg>
        <pc:spChg chg="del">
          <ac:chgData name="斉藤 徹" userId="33296064-e4da-4a39-8a9b-7979342510de" providerId="ADAL" clId="{3EC31359-51BF-6F4C-B89C-D245183C3DFE}" dt="2021-11-07T05:45:21.634" v="1998" actId="21"/>
          <ac:spMkLst>
            <pc:docMk/>
            <pc:sldMk cId="2975080876" sldId="263"/>
            <ac:spMk id="13" creationId="{471BAC14-7324-9442-A32C-2DF7E4AC71FB}"/>
          </ac:spMkLst>
        </pc:spChg>
        <pc:spChg chg="add mod">
          <ac:chgData name="斉藤 徹" userId="33296064-e4da-4a39-8a9b-7979342510de" providerId="ADAL" clId="{3EC31359-51BF-6F4C-B89C-D245183C3DFE}" dt="2021-11-07T05:47:52.041" v="2082" actId="14100"/>
          <ac:spMkLst>
            <pc:docMk/>
            <pc:sldMk cId="2975080876" sldId="263"/>
            <ac:spMk id="18" creationId="{43AFDC4B-0ED6-E248-BDFD-06040DB54853}"/>
          </ac:spMkLst>
        </pc:spChg>
        <pc:spChg chg="add mod">
          <ac:chgData name="斉藤 徹" userId="33296064-e4da-4a39-8a9b-7979342510de" providerId="ADAL" clId="{3EC31359-51BF-6F4C-B89C-D245183C3DFE}" dt="2021-11-10T02:36:30.808" v="6884" actId="1036"/>
          <ac:spMkLst>
            <pc:docMk/>
            <pc:sldMk cId="2975080876" sldId="263"/>
            <ac:spMk id="19" creationId="{E8B103AD-B6E8-1D46-B964-922DB792690B}"/>
          </ac:spMkLst>
        </pc:spChg>
        <pc:picChg chg="del">
          <ac:chgData name="斉藤 徹" userId="33296064-e4da-4a39-8a9b-7979342510de" providerId="ADAL" clId="{3EC31359-51BF-6F4C-B89C-D245183C3DFE}" dt="2021-11-07T05:42:49.275" v="1899" actId="21"/>
          <ac:picMkLst>
            <pc:docMk/>
            <pc:sldMk cId="2975080876" sldId="263"/>
            <ac:picMk id="6" creationId="{D244B4A0-10B9-6C40-9314-D8CAE95E3244}"/>
          </ac:picMkLst>
        </pc:picChg>
        <pc:picChg chg="mod">
          <ac:chgData name="斉藤 徹" userId="33296064-e4da-4a39-8a9b-7979342510de" providerId="ADAL" clId="{3EC31359-51BF-6F4C-B89C-D245183C3DFE}" dt="2021-11-07T05:42:56.599" v="1900" actId="1076"/>
          <ac:picMkLst>
            <pc:docMk/>
            <pc:sldMk cId="2975080876" sldId="263"/>
            <ac:picMk id="7" creationId="{1600A230-A6BB-5942-B751-40175FFC1236}"/>
          </ac:picMkLst>
        </pc:picChg>
        <pc:picChg chg="add mod">
          <ac:chgData name="斉藤 徹" userId="33296064-e4da-4a39-8a9b-7979342510de" providerId="ADAL" clId="{3EC31359-51BF-6F4C-B89C-D245183C3DFE}" dt="2021-11-10T02:36:25.678" v="6882" actId="1076"/>
          <ac:picMkLst>
            <pc:docMk/>
            <pc:sldMk cId="2975080876" sldId="263"/>
            <ac:picMk id="12" creationId="{ADF0D1AF-80EF-3F44-9278-70EE1F514E8F}"/>
          </ac:picMkLst>
        </pc:picChg>
        <pc:picChg chg="add mod">
          <ac:chgData name="斉藤 徹" userId="33296064-e4da-4a39-8a9b-7979342510de" providerId="ADAL" clId="{3EC31359-51BF-6F4C-B89C-D245183C3DFE}" dt="2021-11-07T05:51:00.098" v="2192" actId="1076"/>
          <ac:picMkLst>
            <pc:docMk/>
            <pc:sldMk cId="2975080876" sldId="263"/>
            <ac:picMk id="21" creationId="{55C77DC9-26DF-C34A-A129-B683A38F2BFB}"/>
          </ac:picMkLst>
        </pc:picChg>
        <pc:cxnChg chg="add mod">
          <ac:chgData name="斉藤 徹" userId="33296064-e4da-4a39-8a9b-7979342510de" providerId="ADAL" clId="{3EC31359-51BF-6F4C-B89C-D245183C3DFE}" dt="2021-11-07T05:46:06.429" v="2009" actId="1038"/>
          <ac:cxnSpMkLst>
            <pc:docMk/>
            <pc:sldMk cId="2975080876" sldId="263"/>
            <ac:cxnSpMk id="10" creationId="{BCC03F62-3A51-0241-9B72-DE21B631491F}"/>
          </ac:cxnSpMkLst>
        </pc:cxnChg>
        <pc:cxnChg chg="add mod">
          <ac:chgData name="斉藤 徹" userId="33296064-e4da-4a39-8a9b-7979342510de" providerId="ADAL" clId="{3EC31359-51BF-6F4C-B89C-D245183C3DFE}" dt="2021-11-07T05:46:27.792" v="2014" actId="14100"/>
          <ac:cxnSpMkLst>
            <pc:docMk/>
            <pc:sldMk cId="2975080876" sldId="263"/>
            <ac:cxnSpMk id="15" creationId="{18ACBCAF-E43A-2841-9F53-430AECCBE8B3}"/>
          </ac:cxnSpMkLst>
        </pc:cxnChg>
      </pc:sldChg>
      <pc:sldChg chg="add del">
        <pc:chgData name="斉藤 徹" userId="33296064-e4da-4a39-8a9b-7979342510de" providerId="ADAL" clId="{3EC31359-51BF-6F4C-B89C-D245183C3DFE}" dt="2021-11-07T05:46:48.201" v="2018"/>
        <pc:sldMkLst>
          <pc:docMk/>
          <pc:sldMk cId="3409639784" sldId="264"/>
        </pc:sldMkLst>
      </pc:sldChg>
      <pc:sldChg chg="addSp modSp mod">
        <pc:chgData name="斉藤 徹" userId="33296064-e4da-4a39-8a9b-7979342510de" providerId="ADAL" clId="{3EC31359-51BF-6F4C-B89C-D245183C3DFE}" dt="2021-11-10T01:32:18.301" v="5051" actId="1035"/>
        <pc:sldMkLst>
          <pc:docMk/>
          <pc:sldMk cId="136417681" sldId="266"/>
        </pc:sldMkLst>
        <pc:spChg chg="add mod">
          <ac:chgData name="斉藤 徹" userId="33296064-e4da-4a39-8a9b-7979342510de" providerId="ADAL" clId="{3EC31359-51BF-6F4C-B89C-D245183C3DFE}" dt="2021-11-10T00:40:20.736" v="3239" actId="1038"/>
          <ac:spMkLst>
            <pc:docMk/>
            <pc:sldMk cId="136417681" sldId="266"/>
            <ac:spMk id="35" creationId="{8C0AA08C-6AFD-674E-A90C-3BA78AF9FD60}"/>
          </ac:spMkLst>
        </pc:spChg>
        <pc:grpChg chg="add">
          <ac:chgData name="斉藤 徹" userId="33296064-e4da-4a39-8a9b-7979342510de" providerId="ADAL" clId="{3EC31359-51BF-6F4C-B89C-D245183C3DFE}" dt="2021-11-10T00:41:09.116" v="3245" actId="164"/>
          <ac:grpSpMkLst>
            <pc:docMk/>
            <pc:sldMk cId="136417681" sldId="266"/>
            <ac:grpSpMk id="9" creationId="{3C75669B-1216-5E41-80C5-2443F3528A1C}"/>
          </ac:grpSpMkLst>
        </pc:grpChg>
        <pc:picChg chg="mod">
          <ac:chgData name="斉藤 徹" userId="33296064-e4da-4a39-8a9b-7979342510de" providerId="ADAL" clId="{3EC31359-51BF-6F4C-B89C-D245183C3DFE}" dt="2021-11-10T01:32:18.301" v="5051" actId="1035"/>
          <ac:picMkLst>
            <pc:docMk/>
            <pc:sldMk cId="136417681" sldId="266"/>
            <ac:picMk id="1028" creationId="{3B799DDD-3BA3-45A8-B2AD-82B10F1CFE84}"/>
          </ac:picMkLst>
        </pc:picChg>
        <pc:cxnChg chg="mod">
          <ac:chgData name="斉藤 徹" userId="33296064-e4da-4a39-8a9b-7979342510de" providerId="ADAL" clId="{3EC31359-51BF-6F4C-B89C-D245183C3DFE}" dt="2021-11-10T00:40:59.358" v="3244" actId="692"/>
          <ac:cxnSpMkLst>
            <pc:docMk/>
            <pc:sldMk cId="136417681" sldId="266"/>
            <ac:cxnSpMk id="26" creationId="{606BEDC2-DE87-4F62-B2B3-065AE89A05E0}"/>
          </ac:cxnSpMkLst>
        </pc:cxnChg>
        <pc:cxnChg chg="mod">
          <ac:chgData name="斉藤 徹" userId="33296064-e4da-4a39-8a9b-7979342510de" providerId="ADAL" clId="{3EC31359-51BF-6F4C-B89C-D245183C3DFE}" dt="2021-11-10T00:40:59.358" v="3244" actId="692"/>
          <ac:cxnSpMkLst>
            <pc:docMk/>
            <pc:sldMk cId="136417681" sldId="266"/>
            <ac:cxnSpMk id="31" creationId="{D8D52056-77C3-4FC5-8379-E3F6DA4DBEC3}"/>
          </ac:cxnSpMkLst>
        </pc:cxnChg>
      </pc:sldChg>
      <pc:sldChg chg="modSp mod">
        <pc:chgData name="斉藤 徹" userId="33296064-e4da-4a39-8a9b-7979342510de" providerId="ADAL" clId="{3EC31359-51BF-6F4C-B89C-D245183C3DFE}" dt="2021-11-10T00:46:10.184" v="3273" actId="14100"/>
        <pc:sldMkLst>
          <pc:docMk/>
          <pc:sldMk cId="1095345807" sldId="268"/>
        </pc:sldMkLst>
        <pc:spChg chg="mod">
          <ac:chgData name="斉藤 徹" userId="33296064-e4da-4a39-8a9b-7979342510de" providerId="ADAL" clId="{3EC31359-51BF-6F4C-B89C-D245183C3DFE}" dt="2021-11-10T00:46:10.184" v="3273" actId="14100"/>
          <ac:spMkLst>
            <pc:docMk/>
            <pc:sldMk cId="1095345807" sldId="268"/>
            <ac:spMk id="40" creationId="{A3D817D0-567D-4F5F-98D4-F72FFADD5B21}"/>
          </ac:spMkLst>
        </pc:spChg>
        <pc:cxnChg chg="mod">
          <ac:chgData name="斉藤 徹" userId="33296064-e4da-4a39-8a9b-7979342510de" providerId="ADAL" clId="{3EC31359-51BF-6F4C-B89C-D245183C3DFE}" dt="2021-11-10T00:11:22.097" v="2270" actId="1035"/>
          <ac:cxnSpMkLst>
            <pc:docMk/>
            <pc:sldMk cId="1095345807" sldId="268"/>
            <ac:cxnSpMk id="10" creationId="{22381E49-EECA-4B55-849E-CDCED8F48949}"/>
          </ac:cxnSpMkLst>
        </pc:cxnChg>
      </pc:sldChg>
      <pc:sldChg chg="addSp delSp modSp new mod">
        <pc:chgData name="斉藤 徹" userId="33296064-e4da-4a39-8a9b-7979342510de" providerId="ADAL" clId="{3EC31359-51BF-6F4C-B89C-D245183C3DFE}" dt="2021-11-10T01:21:03.225" v="4455" actId="1035"/>
        <pc:sldMkLst>
          <pc:docMk/>
          <pc:sldMk cId="3268022859" sldId="269"/>
        </pc:sldMkLst>
        <pc:spChg chg="mod">
          <ac:chgData name="斉藤 徹" userId="33296064-e4da-4a39-8a9b-7979342510de" providerId="ADAL" clId="{3EC31359-51BF-6F4C-B89C-D245183C3DFE}" dt="2021-11-10T00:20:33.047" v="2669" actId="20577"/>
          <ac:spMkLst>
            <pc:docMk/>
            <pc:sldMk cId="3268022859" sldId="269"/>
            <ac:spMk id="2" creationId="{EC90D4DA-BE45-4643-8FA5-DDFD9CA4A5CB}"/>
          </ac:spMkLst>
        </pc:spChg>
        <pc:spChg chg="del">
          <ac:chgData name="斉藤 徹" userId="33296064-e4da-4a39-8a9b-7979342510de" providerId="ADAL" clId="{3EC31359-51BF-6F4C-B89C-D245183C3DFE}" dt="2021-11-10T00:09:00.259" v="2229"/>
          <ac:spMkLst>
            <pc:docMk/>
            <pc:sldMk cId="3268022859" sldId="269"/>
            <ac:spMk id="3" creationId="{EDF275D2-0CAF-DF48-9BB5-A017FCFACD3E}"/>
          </ac:spMkLst>
        </pc:spChg>
        <pc:spChg chg="add mod">
          <ac:chgData name="斉藤 徹" userId="33296064-e4da-4a39-8a9b-7979342510de" providerId="ADAL" clId="{3EC31359-51BF-6F4C-B89C-D245183C3DFE}" dt="2021-11-10T00:17:40.059" v="2540" actId="1035"/>
          <ac:spMkLst>
            <pc:docMk/>
            <pc:sldMk cId="3268022859" sldId="269"/>
            <ac:spMk id="8" creationId="{16F71B1D-ED1F-DF4F-A8C8-2088292DD712}"/>
          </ac:spMkLst>
        </pc:spChg>
        <pc:spChg chg="add mod">
          <ac:chgData name="斉藤 徹" userId="33296064-e4da-4a39-8a9b-7979342510de" providerId="ADAL" clId="{3EC31359-51BF-6F4C-B89C-D245183C3DFE}" dt="2021-11-10T00:17:40.059" v="2540" actId="1035"/>
          <ac:spMkLst>
            <pc:docMk/>
            <pc:sldMk cId="3268022859" sldId="269"/>
            <ac:spMk id="12" creationId="{F6ED2F3C-B5FF-F24F-8F68-70181E91B7A6}"/>
          </ac:spMkLst>
        </pc:spChg>
        <pc:spChg chg="add mod">
          <ac:chgData name="斉藤 徹" userId="33296064-e4da-4a39-8a9b-7979342510de" providerId="ADAL" clId="{3EC31359-51BF-6F4C-B89C-D245183C3DFE}" dt="2021-11-10T00:20:18.551" v="2666" actId="20577"/>
          <ac:spMkLst>
            <pc:docMk/>
            <pc:sldMk cId="3268022859" sldId="269"/>
            <ac:spMk id="13" creationId="{61C09013-7627-A345-905C-3686B06E054D}"/>
          </ac:spMkLst>
        </pc:spChg>
        <pc:spChg chg="add mod">
          <ac:chgData name="斉藤 徹" userId="33296064-e4da-4a39-8a9b-7979342510de" providerId="ADAL" clId="{3EC31359-51BF-6F4C-B89C-D245183C3DFE}" dt="2021-11-10T00:25:46.148" v="2912" actId="1076"/>
          <ac:spMkLst>
            <pc:docMk/>
            <pc:sldMk cId="3268022859" sldId="269"/>
            <ac:spMk id="14" creationId="{18431BF6-E273-994C-A612-E475615E3AC9}"/>
          </ac:spMkLst>
        </pc:spChg>
        <pc:spChg chg="add mod">
          <ac:chgData name="斉藤 徹" userId="33296064-e4da-4a39-8a9b-7979342510de" providerId="ADAL" clId="{3EC31359-51BF-6F4C-B89C-D245183C3DFE}" dt="2021-11-10T01:21:03.225" v="4455" actId="1035"/>
          <ac:spMkLst>
            <pc:docMk/>
            <pc:sldMk cId="3268022859" sldId="269"/>
            <ac:spMk id="15" creationId="{BB291F59-457A-DA41-B6B0-D1453F855E5F}"/>
          </ac:spMkLst>
        </pc:spChg>
        <pc:picChg chg="add mod">
          <ac:chgData name="斉藤 徹" userId="33296064-e4da-4a39-8a9b-7979342510de" providerId="ADAL" clId="{3EC31359-51BF-6F4C-B89C-D245183C3DFE}" dt="2021-11-10T00:17:40.059" v="2540" actId="1035"/>
          <ac:picMkLst>
            <pc:docMk/>
            <pc:sldMk cId="3268022859" sldId="269"/>
            <ac:picMk id="5" creationId="{A92524EB-0843-1D42-9F99-663D405E68DE}"/>
          </ac:picMkLst>
        </pc:picChg>
        <pc:picChg chg="add mod modCrop">
          <ac:chgData name="斉藤 徹" userId="33296064-e4da-4a39-8a9b-7979342510de" providerId="ADAL" clId="{3EC31359-51BF-6F4C-B89C-D245183C3DFE}" dt="2021-11-10T00:17:40.059" v="2540" actId="1035"/>
          <ac:picMkLst>
            <pc:docMk/>
            <pc:sldMk cId="3268022859" sldId="269"/>
            <ac:picMk id="7" creationId="{95045026-77D8-F843-8DE5-1CF226BDA65F}"/>
          </ac:picMkLst>
        </pc:picChg>
        <pc:cxnChg chg="add mod">
          <ac:chgData name="斉藤 徹" userId="33296064-e4da-4a39-8a9b-7979342510de" providerId="ADAL" clId="{3EC31359-51BF-6F4C-B89C-D245183C3DFE}" dt="2021-11-10T00:17:40.059" v="2540" actId="1035"/>
          <ac:cxnSpMkLst>
            <pc:docMk/>
            <pc:sldMk cId="3268022859" sldId="269"/>
            <ac:cxnSpMk id="9" creationId="{751AED8E-3ACE-D445-A1E8-5434D014753C}"/>
          </ac:cxnSpMkLst>
        </pc:cxnChg>
      </pc:sldChg>
      <pc:sldChg chg="addSp delSp modSp add mod">
        <pc:chgData name="斉藤 徹" userId="33296064-e4da-4a39-8a9b-7979342510de" providerId="ADAL" clId="{3EC31359-51BF-6F4C-B89C-D245183C3DFE}" dt="2021-11-10T00:44:44.858" v="3262" actId="1035"/>
        <pc:sldMkLst>
          <pc:docMk/>
          <pc:sldMk cId="3081413569" sldId="270"/>
        </pc:sldMkLst>
        <pc:spChg chg="mod">
          <ac:chgData name="斉藤 徹" userId="33296064-e4da-4a39-8a9b-7979342510de" providerId="ADAL" clId="{3EC31359-51BF-6F4C-B89C-D245183C3DFE}" dt="2021-11-10T00:36:02.570" v="3194" actId="20577"/>
          <ac:spMkLst>
            <pc:docMk/>
            <pc:sldMk cId="3081413569" sldId="270"/>
            <ac:spMk id="2" creationId="{EC90D4DA-BE45-4643-8FA5-DDFD9CA4A5CB}"/>
          </ac:spMkLst>
        </pc:spChg>
        <pc:spChg chg="add mod">
          <ac:chgData name="斉藤 徹" userId="33296064-e4da-4a39-8a9b-7979342510de" providerId="ADAL" clId="{3EC31359-51BF-6F4C-B89C-D245183C3DFE}" dt="2021-11-10T00:34:32.350" v="3138" actId="1036"/>
          <ac:spMkLst>
            <pc:docMk/>
            <pc:sldMk cId="3081413569" sldId="270"/>
            <ac:spMk id="3" creationId="{3591DE3C-C576-534A-905E-2248A56726AF}"/>
          </ac:spMkLst>
        </pc:spChg>
        <pc:spChg chg="add mod">
          <ac:chgData name="斉藤 徹" userId="33296064-e4da-4a39-8a9b-7979342510de" providerId="ADAL" clId="{3EC31359-51BF-6F4C-B89C-D245183C3DFE}" dt="2021-11-10T00:35:18.103" v="3176" actId="113"/>
          <ac:spMkLst>
            <pc:docMk/>
            <pc:sldMk cId="3081413569" sldId="270"/>
            <ac:spMk id="4" creationId="{38D1F625-5C7E-014C-B63B-850E66B59E31}"/>
          </ac:spMkLst>
        </pc:spChg>
        <pc:spChg chg="add mod">
          <ac:chgData name="斉藤 徹" userId="33296064-e4da-4a39-8a9b-7979342510de" providerId="ADAL" clId="{3EC31359-51BF-6F4C-B89C-D245183C3DFE}" dt="2021-11-10T00:34:19.873" v="3136" actId="1036"/>
          <ac:spMkLst>
            <pc:docMk/>
            <pc:sldMk cId="3081413569" sldId="270"/>
            <ac:spMk id="10" creationId="{05FC346D-39DB-8A4E-9E08-243F3BF1F93F}"/>
          </ac:spMkLst>
        </pc:spChg>
        <pc:spChg chg="del">
          <ac:chgData name="斉藤 徹" userId="33296064-e4da-4a39-8a9b-7979342510de" providerId="ADAL" clId="{3EC31359-51BF-6F4C-B89C-D245183C3DFE}" dt="2021-11-10T00:21:40.525" v="2673" actId="21"/>
          <ac:spMkLst>
            <pc:docMk/>
            <pc:sldMk cId="3081413569" sldId="270"/>
            <ac:spMk id="12" creationId="{F6ED2F3C-B5FF-F24F-8F68-70181E91B7A6}"/>
          </ac:spMkLst>
        </pc:spChg>
        <pc:spChg chg="mod">
          <ac:chgData name="斉藤 徹" userId="33296064-e4da-4a39-8a9b-7979342510de" providerId="ADAL" clId="{3EC31359-51BF-6F4C-B89C-D245183C3DFE}" dt="2021-11-10T00:44:44.858" v="3262" actId="1035"/>
          <ac:spMkLst>
            <pc:docMk/>
            <pc:sldMk cId="3081413569" sldId="270"/>
            <ac:spMk id="13" creationId="{61C09013-7627-A345-905C-3686B06E054D}"/>
          </ac:spMkLst>
        </pc:spChg>
        <pc:picChg chg="del">
          <ac:chgData name="斉藤 徹" userId="33296064-e4da-4a39-8a9b-7979342510de" providerId="ADAL" clId="{3EC31359-51BF-6F4C-B89C-D245183C3DFE}" dt="2021-11-10T00:21:40.525" v="2673" actId="21"/>
          <ac:picMkLst>
            <pc:docMk/>
            <pc:sldMk cId="3081413569" sldId="270"/>
            <ac:picMk id="7" creationId="{95045026-77D8-F843-8DE5-1CF226BDA65F}"/>
          </ac:picMkLst>
        </pc:picChg>
        <pc:cxnChg chg="del">
          <ac:chgData name="斉藤 徹" userId="33296064-e4da-4a39-8a9b-7979342510de" providerId="ADAL" clId="{3EC31359-51BF-6F4C-B89C-D245183C3DFE}" dt="2021-11-10T00:21:45.417" v="2674" actId="21"/>
          <ac:cxnSpMkLst>
            <pc:docMk/>
            <pc:sldMk cId="3081413569" sldId="270"/>
            <ac:cxnSpMk id="9" creationId="{751AED8E-3ACE-D445-A1E8-5434D014753C}"/>
          </ac:cxnSpMkLst>
        </pc:cxnChg>
      </pc:sldChg>
      <pc:sldChg chg="addSp delSp modSp new mod">
        <pc:chgData name="斉藤 徹" userId="33296064-e4da-4a39-8a9b-7979342510de" providerId="ADAL" clId="{3EC31359-51BF-6F4C-B89C-D245183C3DFE}" dt="2021-11-10T02:37:05.310" v="6889" actId="14100"/>
        <pc:sldMkLst>
          <pc:docMk/>
          <pc:sldMk cId="1433236781" sldId="271"/>
        </pc:sldMkLst>
        <pc:spChg chg="mod">
          <ac:chgData name="斉藤 徹" userId="33296064-e4da-4a39-8a9b-7979342510de" providerId="ADAL" clId="{3EC31359-51BF-6F4C-B89C-D245183C3DFE}" dt="2021-11-10T00:59:48.221" v="3646" actId="20577"/>
          <ac:spMkLst>
            <pc:docMk/>
            <pc:sldMk cId="1433236781" sldId="271"/>
            <ac:spMk id="2" creationId="{F90B29FE-22B8-4E48-ABDB-EC1C8917BB78}"/>
          </ac:spMkLst>
        </pc:spChg>
        <pc:spChg chg="del">
          <ac:chgData name="斉藤 徹" userId="33296064-e4da-4a39-8a9b-7979342510de" providerId="ADAL" clId="{3EC31359-51BF-6F4C-B89C-D245183C3DFE}" dt="2021-11-10T00:49:10.832" v="3321"/>
          <ac:spMkLst>
            <pc:docMk/>
            <pc:sldMk cId="1433236781" sldId="271"/>
            <ac:spMk id="3" creationId="{1F410E52-300D-B74B-BF31-8B7D1556AB80}"/>
          </ac:spMkLst>
        </pc:spChg>
        <pc:spChg chg="add mod">
          <ac:chgData name="斉藤 徹" userId="33296064-e4da-4a39-8a9b-7979342510de" providerId="ADAL" clId="{3EC31359-51BF-6F4C-B89C-D245183C3DFE}" dt="2021-11-10T00:48:25.699" v="3316" actId="1076"/>
          <ac:spMkLst>
            <pc:docMk/>
            <pc:sldMk cId="1433236781" sldId="271"/>
            <ac:spMk id="4" creationId="{7903E35F-EF08-E64B-9A5C-E363461E291F}"/>
          </ac:spMkLst>
        </pc:spChg>
        <pc:spChg chg="add del mod">
          <ac:chgData name="斉藤 徹" userId="33296064-e4da-4a39-8a9b-7979342510de" providerId="ADAL" clId="{3EC31359-51BF-6F4C-B89C-D245183C3DFE}" dt="2021-11-10T00:48:49.033" v="3320"/>
          <ac:spMkLst>
            <pc:docMk/>
            <pc:sldMk cId="1433236781" sldId="271"/>
            <ac:spMk id="5" creationId="{79BA4072-1E2D-634A-8581-8E59857912C0}"/>
          </ac:spMkLst>
        </pc:spChg>
        <pc:spChg chg="add del mod">
          <ac:chgData name="斉藤 徹" userId="33296064-e4da-4a39-8a9b-7979342510de" providerId="ADAL" clId="{3EC31359-51BF-6F4C-B89C-D245183C3DFE}" dt="2021-11-10T00:48:48.330" v="3319"/>
          <ac:spMkLst>
            <pc:docMk/>
            <pc:sldMk cId="1433236781" sldId="271"/>
            <ac:spMk id="6" creationId="{09EE4A40-EA05-C141-91A1-EA6887319B11}"/>
          </ac:spMkLst>
        </pc:spChg>
        <pc:spChg chg="add mod">
          <ac:chgData name="斉藤 徹" userId="33296064-e4da-4a39-8a9b-7979342510de" providerId="ADAL" clId="{3EC31359-51BF-6F4C-B89C-D245183C3DFE}" dt="2021-11-10T00:59:35.203" v="3643" actId="1038"/>
          <ac:spMkLst>
            <pc:docMk/>
            <pc:sldMk cId="1433236781" sldId="271"/>
            <ac:spMk id="11" creationId="{A7AD2997-9212-4945-9FB6-4D407397EE42}"/>
          </ac:spMkLst>
        </pc:spChg>
        <pc:spChg chg="add mod">
          <ac:chgData name="斉藤 徹" userId="33296064-e4da-4a39-8a9b-7979342510de" providerId="ADAL" clId="{3EC31359-51BF-6F4C-B89C-D245183C3DFE}" dt="2021-11-10T00:59:35.203" v="3643" actId="1038"/>
          <ac:spMkLst>
            <pc:docMk/>
            <pc:sldMk cId="1433236781" sldId="271"/>
            <ac:spMk id="16" creationId="{411D5642-90CD-7548-BEEE-E1B22BACC622}"/>
          </ac:spMkLst>
        </pc:spChg>
        <pc:spChg chg="add mod">
          <ac:chgData name="斉藤 徹" userId="33296064-e4da-4a39-8a9b-7979342510de" providerId="ADAL" clId="{3EC31359-51BF-6F4C-B89C-D245183C3DFE}" dt="2021-11-10T00:59:35.203" v="3643" actId="1038"/>
          <ac:spMkLst>
            <pc:docMk/>
            <pc:sldMk cId="1433236781" sldId="271"/>
            <ac:spMk id="18" creationId="{607C8653-5AD6-B046-A32E-DD6DBC8D483B}"/>
          </ac:spMkLst>
        </pc:spChg>
        <pc:spChg chg="add mod">
          <ac:chgData name="斉藤 徹" userId="33296064-e4da-4a39-8a9b-7979342510de" providerId="ADAL" clId="{3EC31359-51BF-6F4C-B89C-D245183C3DFE}" dt="2021-11-10T00:59:35.203" v="3643" actId="1038"/>
          <ac:spMkLst>
            <pc:docMk/>
            <pc:sldMk cId="1433236781" sldId="271"/>
            <ac:spMk id="21" creationId="{AF826237-40B3-6F45-BE0D-B836D975704C}"/>
          </ac:spMkLst>
        </pc:spChg>
        <pc:spChg chg="add mod">
          <ac:chgData name="斉藤 徹" userId="33296064-e4da-4a39-8a9b-7979342510de" providerId="ADAL" clId="{3EC31359-51BF-6F4C-B89C-D245183C3DFE}" dt="2021-11-10T00:59:35.203" v="3643" actId="1038"/>
          <ac:spMkLst>
            <pc:docMk/>
            <pc:sldMk cId="1433236781" sldId="271"/>
            <ac:spMk id="22" creationId="{B4954DF7-3A79-A948-A3B7-741F0F97CAE3}"/>
          </ac:spMkLst>
        </pc:spChg>
        <pc:spChg chg="add del">
          <ac:chgData name="斉藤 徹" userId="33296064-e4da-4a39-8a9b-7979342510de" providerId="ADAL" clId="{3EC31359-51BF-6F4C-B89C-D245183C3DFE}" dt="2021-11-10T01:07:01.007" v="4051" actId="11529"/>
          <ac:spMkLst>
            <pc:docMk/>
            <pc:sldMk cId="1433236781" sldId="271"/>
            <ac:spMk id="23" creationId="{9A8A1F83-B824-3541-B8F3-3B0D285BEF74}"/>
          </ac:spMkLst>
        </pc:spChg>
        <pc:spChg chg="add mod">
          <ac:chgData name="斉藤 徹" userId="33296064-e4da-4a39-8a9b-7979342510de" providerId="ADAL" clId="{3EC31359-51BF-6F4C-B89C-D245183C3DFE}" dt="2021-11-10T01:21:41.572" v="4475" actId="692"/>
          <ac:spMkLst>
            <pc:docMk/>
            <pc:sldMk cId="1433236781" sldId="271"/>
            <ac:spMk id="24" creationId="{E938ECAA-0584-654C-850D-9FF2B8A40360}"/>
          </ac:spMkLst>
        </pc:spChg>
        <pc:picChg chg="add mod">
          <ac:chgData name="斉藤 徹" userId="33296064-e4da-4a39-8a9b-7979342510de" providerId="ADAL" clId="{3EC31359-51BF-6F4C-B89C-D245183C3DFE}" dt="2021-11-10T00:59:35.203" v="3643" actId="1038"/>
          <ac:picMkLst>
            <pc:docMk/>
            <pc:sldMk cId="1433236781" sldId="271"/>
            <ac:picMk id="8" creationId="{3F07D86F-E86D-E54C-8689-07002372CED7}"/>
          </ac:picMkLst>
        </pc:picChg>
        <pc:picChg chg="add del mod">
          <ac:chgData name="斉藤 徹" userId="33296064-e4da-4a39-8a9b-7979342510de" providerId="ADAL" clId="{3EC31359-51BF-6F4C-B89C-D245183C3DFE}" dt="2021-11-10T00:51:20.734" v="3360" actId="21"/>
          <ac:picMkLst>
            <pc:docMk/>
            <pc:sldMk cId="1433236781" sldId="271"/>
            <ac:picMk id="10" creationId="{EA2F6755-0C4A-ED4C-BFB9-6176B18A9CFB}"/>
          </ac:picMkLst>
        </pc:picChg>
        <pc:picChg chg="add mod">
          <ac:chgData name="斉藤 徹" userId="33296064-e4da-4a39-8a9b-7979342510de" providerId="ADAL" clId="{3EC31359-51BF-6F4C-B89C-D245183C3DFE}" dt="2021-11-10T00:59:35.203" v="3643" actId="1038"/>
          <ac:picMkLst>
            <pc:docMk/>
            <pc:sldMk cId="1433236781" sldId="271"/>
            <ac:picMk id="13" creationId="{93380017-3F0F-6B47-9AD6-938817BCBAE0}"/>
          </ac:picMkLst>
        </pc:picChg>
        <pc:picChg chg="add mod">
          <ac:chgData name="斉藤 徹" userId="33296064-e4da-4a39-8a9b-7979342510de" providerId="ADAL" clId="{3EC31359-51BF-6F4C-B89C-D245183C3DFE}" dt="2021-11-10T00:59:35.203" v="3643" actId="1038"/>
          <ac:picMkLst>
            <pc:docMk/>
            <pc:sldMk cId="1433236781" sldId="271"/>
            <ac:picMk id="20" creationId="{D72BC74A-D15E-9640-B30D-A8A409DBADA5}"/>
          </ac:picMkLst>
        </pc:picChg>
        <pc:picChg chg="add mod">
          <ac:chgData name="斉藤 徹" userId="33296064-e4da-4a39-8a9b-7979342510de" providerId="ADAL" clId="{3EC31359-51BF-6F4C-B89C-D245183C3DFE}" dt="2021-11-10T02:37:05.310" v="6889" actId="14100"/>
          <ac:picMkLst>
            <pc:docMk/>
            <pc:sldMk cId="1433236781" sldId="271"/>
            <ac:picMk id="25" creationId="{4900E5A5-97F9-4A41-B298-FF211E7A402E}"/>
          </ac:picMkLst>
        </pc:picChg>
        <pc:cxnChg chg="add mod">
          <ac:chgData name="斉藤 徹" userId="33296064-e4da-4a39-8a9b-7979342510de" providerId="ADAL" clId="{3EC31359-51BF-6F4C-B89C-D245183C3DFE}" dt="2021-11-10T00:59:35.203" v="3643" actId="1038"/>
          <ac:cxnSpMkLst>
            <pc:docMk/>
            <pc:sldMk cId="1433236781" sldId="271"/>
            <ac:cxnSpMk id="15" creationId="{39E8E8A9-B34A-5841-976F-2F6AD7E0B13D}"/>
          </ac:cxnSpMkLst>
        </pc:cxnChg>
        <pc:cxnChg chg="add mod">
          <ac:chgData name="斉藤 徹" userId="33296064-e4da-4a39-8a9b-7979342510de" providerId="ADAL" clId="{3EC31359-51BF-6F4C-B89C-D245183C3DFE}" dt="2021-11-10T00:59:35.203" v="3643" actId="1038"/>
          <ac:cxnSpMkLst>
            <pc:docMk/>
            <pc:sldMk cId="1433236781" sldId="271"/>
            <ac:cxnSpMk id="17" creationId="{F80E8E66-794E-7945-B187-7460624E79C3}"/>
          </ac:cxnSpMkLst>
        </pc:cxnChg>
      </pc:sldChg>
      <pc:sldChg chg="addSp delSp modSp new mod">
        <pc:chgData name="斉藤 徹" userId="33296064-e4da-4a39-8a9b-7979342510de" providerId="ADAL" clId="{3EC31359-51BF-6F4C-B89C-D245183C3DFE}" dt="2021-11-10T01:20:28.241" v="4453" actId="14100"/>
        <pc:sldMkLst>
          <pc:docMk/>
          <pc:sldMk cId="2788940102" sldId="272"/>
        </pc:sldMkLst>
        <pc:spChg chg="mod">
          <ac:chgData name="斉藤 徹" userId="33296064-e4da-4a39-8a9b-7979342510de" providerId="ADAL" clId="{3EC31359-51BF-6F4C-B89C-D245183C3DFE}" dt="2021-11-10T01:17:36.296" v="4438" actId="20577"/>
          <ac:spMkLst>
            <pc:docMk/>
            <pc:sldMk cId="2788940102" sldId="272"/>
            <ac:spMk id="2" creationId="{4CACC8A7-03D7-234C-ADA8-113A706E86AB}"/>
          </ac:spMkLst>
        </pc:spChg>
        <pc:spChg chg="mod">
          <ac:chgData name="斉藤 徹" userId="33296064-e4da-4a39-8a9b-7979342510de" providerId="ADAL" clId="{3EC31359-51BF-6F4C-B89C-D245183C3DFE}" dt="2021-11-10T01:20:28.241" v="4453" actId="14100"/>
          <ac:spMkLst>
            <pc:docMk/>
            <pc:sldMk cId="2788940102" sldId="272"/>
            <ac:spMk id="3" creationId="{95724736-CCA3-1549-900F-2FA7819E1FA2}"/>
          </ac:spMkLst>
        </pc:spChg>
        <pc:spChg chg="add mod">
          <ac:chgData name="斉藤 徹" userId="33296064-e4da-4a39-8a9b-7979342510de" providerId="ADAL" clId="{3EC31359-51BF-6F4C-B89C-D245183C3DFE}" dt="2021-11-10T01:09:09.416" v="4205" actId="1035"/>
          <ac:spMkLst>
            <pc:docMk/>
            <pc:sldMk cId="2788940102" sldId="272"/>
            <ac:spMk id="4" creationId="{77AA7539-7A18-224D-9271-AFA990853828}"/>
          </ac:spMkLst>
        </pc:spChg>
        <pc:spChg chg="add mod">
          <ac:chgData name="斉藤 徹" userId="33296064-e4da-4a39-8a9b-7979342510de" providerId="ADAL" clId="{3EC31359-51BF-6F4C-B89C-D245183C3DFE}" dt="2021-11-10T01:09:18.001" v="4207" actId="14100"/>
          <ac:spMkLst>
            <pc:docMk/>
            <pc:sldMk cId="2788940102" sldId="272"/>
            <ac:spMk id="7" creationId="{CFB31471-C972-FA4E-A37E-C363A5C32998}"/>
          </ac:spMkLst>
        </pc:spChg>
        <pc:spChg chg="add del mod">
          <ac:chgData name="斉藤 徹" userId="33296064-e4da-4a39-8a9b-7979342510de" providerId="ADAL" clId="{3EC31359-51BF-6F4C-B89C-D245183C3DFE}" dt="2021-11-10T01:10:19.791" v="4212"/>
          <ac:spMkLst>
            <pc:docMk/>
            <pc:sldMk cId="2788940102" sldId="272"/>
            <ac:spMk id="8" creationId="{604D750A-A21A-F140-AD1F-3EFC399FA255}"/>
          </ac:spMkLst>
        </pc:spChg>
        <pc:spChg chg="add mod">
          <ac:chgData name="斉藤 徹" userId="33296064-e4da-4a39-8a9b-7979342510de" providerId="ADAL" clId="{3EC31359-51BF-6F4C-B89C-D245183C3DFE}" dt="2021-11-10T01:17:13.252" v="4403" actId="20577"/>
          <ac:spMkLst>
            <pc:docMk/>
            <pc:sldMk cId="2788940102" sldId="272"/>
            <ac:spMk id="9" creationId="{E135C926-21E6-5343-8C85-AB36A84F1F3C}"/>
          </ac:spMkLst>
        </pc:spChg>
        <pc:grpChg chg="add mod">
          <ac:chgData name="斉藤 徹" userId="33296064-e4da-4a39-8a9b-7979342510de" providerId="ADAL" clId="{3EC31359-51BF-6F4C-B89C-D245183C3DFE}" dt="2021-11-10T01:09:09.416" v="4205" actId="1035"/>
          <ac:grpSpMkLst>
            <pc:docMk/>
            <pc:sldMk cId="2788940102" sldId="272"/>
            <ac:grpSpMk id="5" creationId="{C389C067-646E-8D45-9A70-F8920A4A8A74}"/>
          </ac:grpSpMkLst>
        </pc:grpChg>
        <pc:picChg chg="add mod">
          <ac:chgData name="斉藤 徹" userId="33296064-e4da-4a39-8a9b-7979342510de" providerId="ADAL" clId="{3EC31359-51BF-6F4C-B89C-D245183C3DFE}" dt="2021-11-10T01:09:09.416" v="4205" actId="1035"/>
          <ac:picMkLst>
            <pc:docMk/>
            <pc:sldMk cId="2788940102" sldId="272"/>
            <ac:picMk id="1026" creationId="{16E6B23E-2144-804D-966F-F8AD120346C1}"/>
          </ac:picMkLst>
        </pc:picChg>
      </pc:sldChg>
      <pc:sldChg chg="addSp delSp modSp new mod">
        <pc:chgData name="斉藤 徹" userId="33296064-e4da-4a39-8a9b-7979342510de" providerId="ADAL" clId="{3EC31359-51BF-6F4C-B89C-D245183C3DFE}" dt="2021-11-10T03:16:29.775" v="7498" actId="207"/>
        <pc:sldMkLst>
          <pc:docMk/>
          <pc:sldMk cId="372484839" sldId="273"/>
        </pc:sldMkLst>
        <pc:spChg chg="mod">
          <ac:chgData name="斉藤 徹" userId="33296064-e4da-4a39-8a9b-7979342510de" providerId="ADAL" clId="{3EC31359-51BF-6F4C-B89C-D245183C3DFE}" dt="2021-11-10T01:36:46.043" v="5264" actId="20577"/>
          <ac:spMkLst>
            <pc:docMk/>
            <pc:sldMk cId="372484839" sldId="273"/>
            <ac:spMk id="2" creationId="{F7989F90-A0C9-8C41-8D37-C33172411BFC}"/>
          </ac:spMkLst>
        </pc:spChg>
        <pc:spChg chg="mod">
          <ac:chgData name="斉藤 徹" userId="33296064-e4da-4a39-8a9b-7979342510de" providerId="ADAL" clId="{3EC31359-51BF-6F4C-B89C-D245183C3DFE}" dt="2021-11-10T01:38:40.399" v="5271" actId="1076"/>
          <ac:spMkLst>
            <pc:docMk/>
            <pc:sldMk cId="372484839" sldId="273"/>
            <ac:spMk id="3" creationId="{674C30CF-DCAB-3D49-86E5-BABF299B233E}"/>
          </ac:spMkLst>
        </pc:spChg>
        <pc:spChg chg="add mod">
          <ac:chgData name="斉藤 徹" userId="33296064-e4da-4a39-8a9b-7979342510de" providerId="ADAL" clId="{3EC31359-51BF-6F4C-B89C-D245183C3DFE}" dt="2021-11-10T03:16:29.775" v="7498" actId="207"/>
          <ac:spMkLst>
            <pc:docMk/>
            <pc:sldMk cId="372484839" sldId="273"/>
            <ac:spMk id="5" creationId="{38A350B1-819F-3942-966C-FEEF5752A5E2}"/>
          </ac:spMkLst>
        </pc:spChg>
        <pc:spChg chg="add mod">
          <ac:chgData name="斉藤 徹" userId="33296064-e4da-4a39-8a9b-7979342510de" providerId="ADAL" clId="{3EC31359-51BF-6F4C-B89C-D245183C3DFE}" dt="2021-11-10T03:16:29.775" v="7498" actId="207"/>
          <ac:spMkLst>
            <pc:docMk/>
            <pc:sldMk cId="372484839" sldId="273"/>
            <ac:spMk id="7" creationId="{65D7469C-77AC-6D4F-A51A-7F5A1D698C31}"/>
          </ac:spMkLst>
        </pc:spChg>
        <pc:spChg chg="add mod">
          <ac:chgData name="斉藤 徹" userId="33296064-e4da-4a39-8a9b-7979342510de" providerId="ADAL" clId="{3EC31359-51BF-6F4C-B89C-D245183C3DFE}" dt="2021-11-10T01:42:06.859" v="5352" actId="1036"/>
          <ac:spMkLst>
            <pc:docMk/>
            <pc:sldMk cId="372484839" sldId="273"/>
            <ac:spMk id="8" creationId="{9938BB91-3A09-6B4F-A229-ADCC695A540D}"/>
          </ac:spMkLst>
        </pc:spChg>
        <pc:picChg chg="add mod">
          <ac:chgData name="斉藤 徹" userId="33296064-e4da-4a39-8a9b-7979342510de" providerId="ADAL" clId="{3EC31359-51BF-6F4C-B89C-D245183C3DFE}" dt="2021-11-10T01:42:06.859" v="5352" actId="1036"/>
          <ac:picMkLst>
            <pc:docMk/>
            <pc:sldMk cId="372484839" sldId="273"/>
            <ac:picMk id="4" creationId="{2404104C-3475-884E-AE87-D3B22B10EF3A}"/>
          </ac:picMkLst>
        </pc:picChg>
        <pc:picChg chg="add del mod">
          <ac:chgData name="斉藤 徹" userId="33296064-e4da-4a39-8a9b-7979342510de" providerId="ADAL" clId="{3EC31359-51BF-6F4C-B89C-D245183C3DFE}" dt="2021-11-10T01:40:45.054" v="5302" actId="21"/>
          <ac:picMkLst>
            <pc:docMk/>
            <pc:sldMk cId="372484839" sldId="273"/>
            <ac:picMk id="6" creationId="{92440DA7-8728-6A43-A520-D517BBBFC65E}"/>
          </ac:picMkLst>
        </pc:picChg>
        <pc:picChg chg="add mod">
          <ac:chgData name="斉藤 徹" userId="33296064-e4da-4a39-8a9b-7979342510de" providerId="ADAL" clId="{3EC31359-51BF-6F4C-B89C-D245183C3DFE}" dt="2021-11-10T01:38:44.714" v="5272" actId="1076"/>
          <ac:picMkLst>
            <pc:docMk/>
            <pc:sldMk cId="372484839" sldId="273"/>
            <ac:picMk id="2050" creationId="{3F9578AC-DCC8-FF40-AEE6-9776A3A20A3B}"/>
          </ac:picMkLst>
        </pc:picChg>
        <pc:picChg chg="add mod">
          <ac:chgData name="斉藤 徹" userId="33296064-e4da-4a39-8a9b-7979342510de" providerId="ADAL" clId="{3EC31359-51BF-6F4C-B89C-D245183C3DFE}" dt="2021-11-10T01:42:06.859" v="5352" actId="1036"/>
          <ac:picMkLst>
            <pc:docMk/>
            <pc:sldMk cId="372484839" sldId="273"/>
            <ac:picMk id="2052" creationId="{CEA2ADAC-035E-B640-AAFD-506F9E0DD70E}"/>
          </ac:picMkLst>
        </pc:picChg>
      </pc:sldChg>
      <pc:sldChg chg="addSp delSp modSp new mod">
        <pc:chgData name="斉藤 徹" userId="33296064-e4da-4a39-8a9b-7979342510de" providerId="ADAL" clId="{3EC31359-51BF-6F4C-B89C-D245183C3DFE}" dt="2021-11-10T02:19:03.081" v="6778" actId="14100"/>
        <pc:sldMkLst>
          <pc:docMk/>
          <pc:sldMk cId="539523176" sldId="274"/>
        </pc:sldMkLst>
        <pc:spChg chg="mod">
          <ac:chgData name="斉藤 徹" userId="33296064-e4da-4a39-8a9b-7979342510de" providerId="ADAL" clId="{3EC31359-51BF-6F4C-B89C-D245183C3DFE}" dt="2021-11-10T01:53:00.799" v="6043" actId="20577"/>
          <ac:spMkLst>
            <pc:docMk/>
            <pc:sldMk cId="539523176" sldId="274"/>
            <ac:spMk id="2" creationId="{64251A04-22DC-8745-8D2B-4F0613F195EB}"/>
          </ac:spMkLst>
        </pc:spChg>
        <pc:spChg chg="mod">
          <ac:chgData name="斉藤 徹" userId="33296064-e4da-4a39-8a9b-7979342510de" providerId="ADAL" clId="{3EC31359-51BF-6F4C-B89C-D245183C3DFE}" dt="2021-11-10T02:17:19.189" v="6736" actId="404"/>
          <ac:spMkLst>
            <pc:docMk/>
            <pc:sldMk cId="539523176" sldId="274"/>
            <ac:spMk id="3" creationId="{1C47D607-2BD0-804E-8007-1CDC5DD0E1E2}"/>
          </ac:spMkLst>
        </pc:spChg>
        <pc:spChg chg="add mod">
          <ac:chgData name="斉藤 徹" userId="33296064-e4da-4a39-8a9b-7979342510de" providerId="ADAL" clId="{3EC31359-51BF-6F4C-B89C-D245183C3DFE}" dt="2021-11-10T02:19:03.081" v="6778" actId="14100"/>
          <ac:spMkLst>
            <pc:docMk/>
            <pc:sldMk cId="539523176" sldId="274"/>
            <ac:spMk id="4" creationId="{46C303FE-1B88-B848-ADC3-C6AC3642255D}"/>
          </ac:spMkLst>
        </pc:spChg>
        <pc:picChg chg="add del mod">
          <ac:chgData name="斉藤 徹" userId="33296064-e4da-4a39-8a9b-7979342510de" providerId="ADAL" clId="{3EC31359-51BF-6F4C-B89C-D245183C3DFE}" dt="2021-11-10T02:15:25.524" v="6722" actId="21"/>
          <ac:picMkLst>
            <pc:docMk/>
            <pc:sldMk cId="539523176" sldId="274"/>
            <ac:picMk id="6" creationId="{999B859A-0369-BD48-A75D-D2683D5159F9}"/>
          </ac:picMkLst>
        </pc:picChg>
        <pc:picChg chg="add mod">
          <ac:chgData name="斉藤 徹" userId="33296064-e4da-4a39-8a9b-7979342510de" providerId="ADAL" clId="{3EC31359-51BF-6F4C-B89C-D245183C3DFE}" dt="2021-11-10T02:18:14.263" v="6748" actId="1076"/>
          <ac:picMkLst>
            <pc:docMk/>
            <pc:sldMk cId="539523176" sldId="274"/>
            <ac:picMk id="9" creationId="{9672FB5E-BE33-DB4B-AC74-A8FD97464ED7}"/>
          </ac:picMkLst>
        </pc:picChg>
        <pc:picChg chg="add mod">
          <ac:chgData name="斉藤 徹" userId="33296064-e4da-4a39-8a9b-7979342510de" providerId="ADAL" clId="{3EC31359-51BF-6F4C-B89C-D245183C3DFE}" dt="2021-11-10T02:17:06.715" v="6732" actId="1076"/>
          <ac:picMkLst>
            <pc:docMk/>
            <pc:sldMk cId="539523176" sldId="274"/>
            <ac:picMk id="3074" creationId="{93A9DDB5-0C3A-E740-A9D2-1CE4A625043C}"/>
          </ac:picMkLst>
        </pc:picChg>
        <pc:picChg chg="add mod">
          <ac:chgData name="斉藤 徹" userId="33296064-e4da-4a39-8a9b-7979342510de" providerId="ADAL" clId="{3EC31359-51BF-6F4C-B89C-D245183C3DFE}" dt="2021-11-10T02:17:44.674" v="6744" actId="1037"/>
          <ac:picMkLst>
            <pc:docMk/>
            <pc:sldMk cId="539523176" sldId="274"/>
            <ac:picMk id="3076" creationId="{99FE3016-BE11-E94E-8A98-032A2ABF7413}"/>
          </ac:picMkLst>
        </pc:picChg>
      </pc:sldChg>
      <pc:sldChg chg="addSp delSp modSp add mod modAnim">
        <pc:chgData name="斉藤 徹" userId="33296064-e4da-4a39-8a9b-7979342510de" providerId="ADAL" clId="{3EC31359-51BF-6F4C-B89C-D245183C3DFE}" dt="2021-11-10T03:16:17.633" v="7497" actId="1036"/>
        <pc:sldMkLst>
          <pc:docMk/>
          <pc:sldMk cId="3941228334" sldId="275"/>
        </pc:sldMkLst>
        <pc:spChg chg="mod">
          <ac:chgData name="斉藤 徹" userId="33296064-e4da-4a39-8a9b-7979342510de" providerId="ADAL" clId="{3EC31359-51BF-6F4C-B89C-D245183C3DFE}" dt="2021-11-10T01:54:03.168" v="6060" actId="20577"/>
          <ac:spMkLst>
            <pc:docMk/>
            <pc:sldMk cId="3941228334" sldId="275"/>
            <ac:spMk id="2" creationId="{64251A04-22DC-8745-8D2B-4F0613F195EB}"/>
          </ac:spMkLst>
        </pc:spChg>
        <pc:spChg chg="mod">
          <ac:chgData name="斉藤 徹" userId="33296064-e4da-4a39-8a9b-7979342510de" providerId="ADAL" clId="{3EC31359-51BF-6F4C-B89C-D245183C3DFE}" dt="2021-11-10T02:11:32.927" v="6643" actId="20577"/>
          <ac:spMkLst>
            <pc:docMk/>
            <pc:sldMk cId="3941228334" sldId="275"/>
            <ac:spMk id="3" creationId="{1C47D607-2BD0-804E-8007-1CDC5DD0E1E2}"/>
          </ac:spMkLst>
        </pc:spChg>
        <pc:spChg chg="add mod">
          <ac:chgData name="斉藤 徹" userId="33296064-e4da-4a39-8a9b-7979342510de" providerId="ADAL" clId="{3EC31359-51BF-6F4C-B89C-D245183C3DFE}" dt="2021-11-10T02:13:03.709" v="6692" actId="1035"/>
          <ac:spMkLst>
            <pc:docMk/>
            <pc:sldMk cId="3941228334" sldId="275"/>
            <ac:spMk id="6" creationId="{25F4AAB9-944A-5D4F-B82F-67FED0DEA99E}"/>
          </ac:spMkLst>
        </pc:spChg>
        <pc:spChg chg="add mod">
          <ac:chgData name="斉藤 徹" userId="33296064-e4da-4a39-8a9b-7979342510de" providerId="ADAL" clId="{3EC31359-51BF-6F4C-B89C-D245183C3DFE}" dt="2021-11-10T02:13:03.709" v="6692" actId="1035"/>
          <ac:spMkLst>
            <pc:docMk/>
            <pc:sldMk cId="3941228334" sldId="275"/>
            <ac:spMk id="9" creationId="{1F5AF48B-6743-754A-AFD5-90FB7038631A}"/>
          </ac:spMkLst>
        </pc:spChg>
        <pc:spChg chg="add mod">
          <ac:chgData name="斉藤 徹" userId="33296064-e4da-4a39-8a9b-7979342510de" providerId="ADAL" clId="{3EC31359-51BF-6F4C-B89C-D245183C3DFE}" dt="2021-11-10T03:16:17.633" v="7497" actId="1036"/>
          <ac:spMkLst>
            <pc:docMk/>
            <pc:sldMk cId="3941228334" sldId="275"/>
            <ac:spMk id="10" creationId="{C60A1172-2E90-454C-B479-0875C722373D}"/>
          </ac:spMkLst>
        </pc:spChg>
        <pc:spChg chg="add mod">
          <ac:chgData name="斉藤 徹" userId="33296064-e4da-4a39-8a9b-7979342510de" providerId="ADAL" clId="{3EC31359-51BF-6F4C-B89C-D245183C3DFE}" dt="2021-11-10T02:13:08.408" v="6696" actId="1035"/>
          <ac:spMkLst>
            <pc:docMk/>
            <pc:sldMk cId="3941228334" sldId="275"/>
            <ac:spMk id="11" creationId="{74D7751C-28AA-0542-9A1B-36342FC23DF2}"/>
          </ac:spMkLst>
        </pc:spChg>
        <pc:spChg chg="add del mod">
          <ac:chgData name="斉藤 徹" userId="33296064-e4da-4a39-8a9b-7979342510de" providerId="ADAL" clId="{3EC31359-51BF-6F4C-B89C-D245183C3DFE}" dt="2021-11-10T02:09:07.731" v="6572"/>
          <ac:spMkLst>
            <pc:docMk/>
            <pc:sldMk cId="3941228334" sldId="275"/>
            <ac:spMk id="12" creationId="{54012DB2-AD15-EC4E-8E7E-77211EAEE120}"/>
          </ac:spMkLst>
        </pc:spChg>
        <pc:spChg chg="add mod">
          <ac:chgData name="斉藤 徹" userId="33296064-e4da-4a39-8a9b-7979342510de" providerId="ADAL" clId="{3EC31359-51BF-6F4C-B89C-D245183C3DFE}" dt="2021-11-10T03:15:59.770" v="7493" actId="207"/>
          <ac:spMkLst>
            <pc:docMk/>
            <pc:sldMk cId="3941228334" sldId="275"/>
            <ac:spMk id="15" creationId="{1CC20954-FE58-6247-962D-47A2E36B8D9E}"/>
          </ac:spMkLst>
        </pc:spChg>
        <pc:spChg chg="add mod">
          <ac:chgData name="斉藤 徹" userId="33296064-e4da-4a39-8a9b-7979342510de" providerId="ADAL" clId="{3EC31359-51BF-6F4C-B89C-D245183C3DFE}" dt="2021-11-10T02:25:48.026" v="6812" actId="403"/>
          <ac:spMkLst>
            <pc:docMk/>
            <pc:sldMk cId="3941228334" sldId="275"/>
            <ac:spMk id="20" creationId="{1C5F1867-B53B-EE49-BB8D-64167853736B}"/>
          </ac:spMkLst>
        </pc:spChg>
        <pc:grpChg chg="add">
          <ac:chgData name="斉藤 徹" userId="33296064-e4da-4a39-8a9b-7979342510de" providerId="ADAL" clId="{3EC31359-51BF-6F4C-B89C-D245183C3DFE}" dt="2021-11-10T02:25:58.203" v="6813" actId="164"/>
          <ac:grpSpMkLst>
            <pc:docMk/>
            <pc:sldMk cId="3941228334" sldId="275"/>
            <ac:grpSpMk id="7" creationId="{90574087-59FE-834A-AB5E-BA0EB9956957}"/>
          </ac:grpSpMkLst>
        </pc:grpChg>
        <pc:picChg chg="add del mod">
          <ac:chgData name="斉藤 徹" userId="33296064-e4da-4a39-8a9b-7979342510de" providerId="ADAL" clId="{3EC31359-51BF-6F4C-B89C-D245183C3DFE}" dt="2021-11-10T02:14:14.979" v="6717" actId="21"/>
          <ac:picMkLst>
            <pc:docMk/>
            <pc:sldMk cId="3941228334" sldId="275"/>
            <ac:picMk id="4" creationId="{0D1403F4-17B1-AB49-BB90-E9773DDA27FD}"/>
          </ac:picMkLst>
        </pc:picChg>
        <pc:picChg chg="add del mod">
          <ac:chgData name="斉藤 徹" userId="33296064-e4da-4a39-8a9b-7979342510de" providerId="ADAL" clId="{3EC31359-51BF-6F4C-B89C-D245183C3DFE}" dt="2021-11-10T02:14:12.817" v="6716" actId="21"/>
          <ac:picMkLst>
            <pc:docMk/>
            <pc:sldMk cId="3941228334" sldId="275"/>
            <ac:picMk id="5" creationId="{E1DD8954-741C-0D4D-9356-24E994F8834F}"/>
          </ac:picMkLst>
        </pc:picChg>
        <pc:picChg chg="add del mod">
          <ac:chgData name="斉藤 徹" userId="33296064-e4da-4a39-8a9b-7979342510de" providerId="ADAL" clId="{3EC31359-51BF-6F4C-B89C-D245183C3DFE}" dt="2021-11-10T02:09:23.991" v="6575" actId="21"/>
          <ac:picMkLst>
            <pc:docMk/>
            <pc:sldMk cId="3941228334" sldId="275"/>
            <ac:picMk id="8" creationId="{DB49D31B-8F61-AA46-8799-22B71C9C33E5}"/>
          </ac:picMkLst>
        </pc:picChg>
        <pc:picChg chg="add mod">
          <ac:chgData name="斉藤 徹" userId="33296064-e4da-4a39-8a9b-7979342510de" providerId="ADAL" clId="{3EC31359-51BF-6F4C-B89C-D245183C3DFE}" dt="2021-11-10T02:13:15.604" v="6697" actId="1076"/>
          <ac:picMkLst>
            <pc:docMk/>
            <pc:sldMk cId="3941228334" sldId="275"/>
            <ac:picMk id="14" creationId="{CE20E928-E488-0E48-A4E5-B0A3EBEACEC8}"/>
          </ac:picMkLst>
        </pc:picChg>
        <pc:picChg chg="add mod">
          <ac:chgData name="斉藤 徹" userId="33296064-e4da-4a39-8a9b-7979342510de" providerId="ADAL" clId="{3EC31359-51BF-6F4C-B89C-D245183C3DFE}" dt="2021-11-10T02:13:53.103" v="6711" actId="1076"/>
          <ac:picMkLst>
            <pc:docMk/>
            <pc:sldMk cId="3941228334" sldId="275"/>
            <ac:picMk id="16" creationId="{0FE47302-B947-8A4A-9F53-C4F1F277D981}"/>
          </ac:picMkLst>
        </pc:picChg>
        <pc:picChg chg="add mod">
          <ac:chgData name="斉藤 徹" userId="33296064-e4da-4a39-8a9b-7979342510de" providerId="ADAL" clId="{3EC31359-51BF-6F4C-B89C-D245183C3DFE}" dt="2021-11-10T02:14:31.852" v="6718" actId="14100"/>
          <ac:picMkLst>
            <pc:docMk/>
            <pc:sldMk cId="3941228334" sldId="275"/>
            <ac:picMk id="17" creationId="{0103AB2A-50EC-1048-92EA-17CAAD9B9FD0}"/>
          </ac:picMkLst>
        </pc:picChg>
        <pc:picChg chg="add mod">
          <ac:chgData name="斉藤 徹" userId="33296064-e4da-4a39-8a9b-7979342510de" providerId="ADAL" clId="{3EC31359-51BF-6F4C-B89C-D245183C3DFE}" dt="2021-11-10T02:13:03.709" v="6692" actId="1035"/>
          <ac:picMkLst>
            <pc:docMk/>
            <pc:sldMk cId="3941228334" sldId="275"/>
            <ac:picMk id="4098" creationId="{0FCF8027-A039-3C44-B22A-DE31D1A16187}"/>
          </ac:picMkLst>
        </pc:picChg>
        <pc:picChg chg="add mod">
          <ac:chgData name="斉藤 徹" userId="33296064-e4da-4a39-8a9b-7979342510de" providerId="ADAL" clId="{3EC31359-51BF-6F4C-B89C-D245183C3DFE}" dt="2021-11-10T02:13:03.709" v="6692" actId="1035"/>
          <ac:picMkLst>
            <pc:docMk/>
            <pc:sldMk cId="3941228334" sldId="275"/>
            <ac:picMk id="4100" creationId="{046C8C86-55E6-5448-8049-3CA7B0DE2525}"/>
          </ac:picMkLst>
        </pc:picChg>
        <pc:picChg chg="add mod">
          <ac:chgData name="斉藤 徹" userId="33296064-e4da-4a39-8a9b-7979342510de" providerId="ADAL" clId="{3EC31359-51BF-6F4C-B89C-D245183C3DFE}" dt="2021-11-10T02:21:44.111" v="6782" actId="14100"/>
          <ac:picMkLst>
            <pc:docMk/>
            <pc:sldMk cId="3941228334" sldId="275"/>
            <ac:picMk id="4102" creationId="{C63ED1C6-D8EE-FE49-9F9A-CDD2ED378D13}"/>
          </ac:picMkLst>
        </pc:picChg>
        <pc:picChg chg="add mod">
          <ac:chgData name="斉藤 徹" userId="33296064-e4da-4a39-8a9b-7979342510de" providerId="ADAL" clId="{3EC31359-51BF-6F4C-B89C-D245183C3DFE}" dt="2021-11-10T02:25:13.088" v="6790" actId="1076"/>
          <ac:picMkLst>
            <pc:docMk/>
            <pc:sldMk cId="3941228334" sldId="275"/>
            <ac:picMk id="4104" creationId="{13A55951-8BA2-B049-8744-9AA31EE2E9E2}"/>
          </ac:picMkLst>
        </pc:picChg>
      </pc:sldChg>
      <pc:sldChg chg="addSp delSp modSp new mod modAnim">
        <pc:chgData name="斉藤 徹" userId="33296064-e4da-4a39-8a9b-7979342510de" providerId="ADAL" clId="{3EC31359-51BF-6F4C-B89C-D245183C3DFE}" dt="2021-11-10T03:15:50.962" v="7492" actId="207"/>
        <pc:sldMkLst>
          <pc:docMk/>
          <pc:sldMk cId="3824565801" sldId="276"/>
        </pc:sldMkLst>
        <pc:spChg chg="mod">
          <ac:chgData name="斉藤 徹" userId="33296064-e4da-4a39-8a9b-7979342510de" providerId="ADAL" clId="{3EC31359-51BF-6F4C-B89C-D245183C3DFE}" dt="2021-11-10T03:10:41.058" v="7490" actId="20577"/>
          <ac:spMkLst>
            <pc:docMk/>
            <pc:sldMk cId="3824565801" sldId="276"/>
            <ac:spMk id="2" creationId="{16C7EE07-99F7-EE45-ADEB-E11478319547}"/>
          </ac:spMkLst>
        </pc:spChg>
        <pc:spChg chg="mod">
          <ac:chgData name="斉藤 徹" userId="33296064-e4da-4a39-8a9b-7979342510de" providerId="ADAL" clId="{3EC31359-51BF-6F4C-B89C-D245183C3DFE}" dt="2021-11-10T02:54:26.209" v="7248" actId="1038"/>
          <ac:spMkLst>
            <pc:docMk/>
            <pc:sldMk cId="3824565801" sldId="276"/>
            <ac:spMk id="3" creationId="{E58D1120-8F31-4F48-B187-CFF3FC3586D0}"/>
          </ac:spMkLst>
        </pc:spChg>
        <pc:spChg chg="add mod">
          <ac:chgData name="斉藤 徹" userId="33296064-e4da-4a39-8a9b-7979342510de" providerId="ADAL" clId="{3EC31359-51BF-6F4C-B89C-D245183C3DFE}" dt="2021-11-10T02:54:26.209" v="7248" actId="1038"/>
          <ac:spMkLst>
            <pc:docMk/>
            <pc:sldMk cId="3824565801" sldId="276"/>
            <ac:spMk id="5" creationId="{59DECE21-80DA-354C-A680-4231EAE20260}"/>
          </ac:spMkLst>
        </pc:spChg>
        <pc:spChg chg="add mod">
          <ac:chgData name="斉藤 徹" userId="33296064-e4da-4a39-8a9b-7979342510de" providerId="ADAL" clId="{3EC31359-51BF-6F4C-B89C-D245183C3DFE}" dt="2021-11-10T02:54:26.209" v="7248" actId="1038"/>
          <ac:spMkLst>
            <pc:docMk/>
            <pc:sldMk cId="3824565801" sldId="276"/>
            <ac:spMk id="6" creationId="{FE03192E-32E4-7443-B222-9B5F5237BA9A}"/>
          </ac:spMkLst>
        </pc:spChg>
        <pc:spChg chg="add mod">
          <ac:chgData name="斉藤 徹" userId="33296064-e4da-4a39-8a9b-7979342510de" providerId="ADAL" clId="{3EC31359-51BF-6F4C-B89C-D245183C3DFE}" dt="2021-11-10T02:54:26.209" v="7248" actId="1038"/>
          <ac:spMkLst>
            <pc:docMk/>
            <pc:sldMk cId="3824565801" sldId="276"/>
            <ac:spMk id="7" creationId="{479C7757-962A-8547-ABC5-60BB12F56F6E}"/>
          </ac:spMkLst>
        </pc:spChg>
        <pc:spChg chg="add mod">
          <ac:chgData name="斉藤 徹" userId="33296064-e4da-4a39-8a9b-7979342510de" providerId="ADAL" clId="{3EC31359-51BF-6F4C-B89C-D245183C3DFE}" dt="2021-11-10T02:58:44.647" v="7373" actId="1035"/>
          <ac:spMkLst>
            <pc:docMk/>
            <pc:sldMk cId="3824565801" sldId="276"/>
            <ac:spMk id="8" creationId="{37ED4E54-7F09-F64D-99A5-7CD190D58CB7}"/>
          </ac:spMkLst>
        </pc:spChg>
        <pc:spChg chg="add mod">
          <ac:chgData name="斉藤 徹" userId="33296064-e4da-4a39-8a9b-7979342510de" providerId="ADAL" clId="{3EC31359-51BF-6F4C-B89C-D245183C3DFE}" dt="2021-11-10T02:58:44.647" v="7373" actId="1035"/>
          <ac:spMkLst>
            <pc:docMk/>
            <pc:sldMk cId="3824565801" sldId="276"/>
            <ac:spMk id="9" creationId="{E21292BC-E656-FF48-98FC-164B305E0B01}"/>
          </ac:spMkLst>
        </pc:spChg>
        <pc:spChg chg="add del mod">
          <ac:chgData name="斉藤 徹" userId="33296064-e4da-4a39-8a9b-7979342510de" providerId="ADAL" clId="{3EC31359-51BF-6F4C-B89C-D245183C3DFE}" dt="2021-11-10T02:46:31.535" v="7030"/>
          <ac:spMkLst>
            <pc:docMk/>
            <pc:sldMk cId="3824565801" sldId="276"/>
            <ac:spMk id="13" creationId="{31FE3D93-4ECD-C04C-B1B6-54711C1C3EF6}"/>
          </ac:spMkLst>
        </pc:spChg>
        <pc:spChg chg="add mod">
          <ac:chgData name="斉藤 徹" userId="33296064-e4da-4a39-8a9b-7979342510de" providerId="ADAL" clId="{3EC31359-51BF-6F4C-B89C-D245183C3DFE}" dt="2021-11-10T02:58:44.647" v="7373" actId="1035"/>
          <ac:spMkLst>
            <pc:docMk/>
            <pc:sldMk cId="3824565801" sldId="276"/>
            <ac:spMk id="15" creationId="{59A6A60A-917E-9D43-8732-413E6FCB6620}"/>
          </ac:spMkLst>
        </pc:spChg>
        <pc:spChg chg="add mod">
          <ac:chgData name="斉藤 徹" userId="33296064-e4da-4a39-8a9b-7979342510de" providerId="ADAL" clId="{3EC31359-51BF-6F4C-B89C-D245183C3DFE}" dt="2021-11-10T02:54:26.209" v="7248" actId="1038"/>
          <ac:spMkLst>
            <pc:docMk/>
            <pc:sldMk cId="3824565801" sldId="276"/>
            <ac:spMk id="17" creationId="{411D8F21-127B-B942-9125-B040EDA7213D}"/>
          </ac:spMkLst>
        </pc:spChg>
        <pc:spChg chg="add mod">
          <ac:chgData name="斉藤 徹" userId="33296064-e4da-4a39-8a9b-7979342510de" providerId="ADAL" clId="{3EC31359-51BF-6F4C-B89C-D245183C3DFE}" dt="2021-11-10T02:54:26.209" v="7248" actId="1038"/>
          <ac:spMkLst>
            <pc:docMk/>
            <pc:sldMk cId="3824565801" sldId="276"/>
            <ac:spMk id="18" creationId="{41424E2C-E394-6649-9138-487407B835EC}"/>
          </ac:spMkLst>
        </pc:spChg>
        <pc:spChg chg="add mod">
          <ac:chgData name="斉藤 徹" userId="33296064-e4da-4a39-8a9b-7979342510de" providerId="ADAL" clId="{3EC31359-51BF-6F4C-B89C-D245183C3DFE}" dt="2021-11-10T02:54:26.209" v="7248" actId="1038"/>
          <ac:spMkLst>
            <pc:docMk/>
            <pc:sldMk cId="3824565801" sldId="276"/>
            <ac:spMk id="19" creationId="{42662150-CE5E-9242-976D-CE068F901059}"/>
          </ac:spMkLst>
        </pc:spChg>
        <pc:spChg chg="add mod">
          <ac:chgData name="斉藤 徹" userId="33296064-e4da-4a39-8a9b-7979342510de" providerId="ADAL" clId="{3EC31359-51BF-6F4C-B89C-D245183C3DFE}" dt="2021-11-10T03:00:07.852" v="7394" actId="207"/>
          <ac:spMkLst>
            <pc:docMk/>
            <pc:sldMk cId="3824565801" sldId="276"/>
            <ac:spMk id="21" creationId="{925778EA-8E15-B14B-94FC-C99613BDECC9}"/>
          </ac:spMkLst>
        </pc:spChg>
        <pc:spChg chg="add mod">
          <ac:chgData name="斉藤 徹" userId="33296064-e4da-4a39-8a9b-7979342510de" providerId="ADAL" clId="{3EC31359-51BF-6F4C-B89C-D245183C3DFE}" dt="2021-11-10T03:05:00.130" v="7428" actId="207"/>
          <ac:spMkLst>
            <pc:docMk/>
            <pc:sldMk cId="3824565801" sldId="276"/>
            <ac:spMk id="25" creationId="{7626A7C9-72FC-A34D-B434-979377C7CE63}"/>
          </ac:spMkLst>
        </pc:spChg>
        <pc:spChg chg="add mod">
          <ac:chgData name="斉藤 徹" userId="33296064-e4da-4a39-8a9b-7979342510de" providerId="ADAL" clId="{3EC31359-51BF-6F4C-B89C-D245183C3DFE}" dt="2021-11-10T03:15:50.962" v="7492" actId="207"/>
          <ac:spMkLst>
            <pc:docMk/>
            <pc:sldMk cId="3824565801" sldId="276"/>
            <ac:spMk id="26" creationId="{C7BC4249-7B9F-6E43-84B1-321F811AE66C}"/>
          </ac:spMkLst>
        </pc:spChg>
        <pc:spChg chg="add mod">
          <ac:chgData name="斉藤 徹" userId="33296064-e4da-4a39-8a9b-7979342510de" providerId="ADAL" clId="{3EC31359-51BF-6F4C-B89C-D245183C3DFE}" dt="2021-11-10T02:55:44.725" v="7277" actId="1076"/>
          <ac:spMkLst>
            <pc:docMk/>
            <pc:sldMk cId="3824565801" sldId="276"/>
            <ac:spMk id="27" creationId="{665A2CC4-78BF-5F42-9C55-B872CAEB1BF7}"/>
          </ac:spMkLst>
        </pc:spChg>
        <pc:spChg chg="add mod">
          <ac:chgData name="斉藤 徹" userId="33296064-e4da-4a39-8a9b-7979342510de" providerId="ADAL" clId="{3EC31359-51BF-6F4C-B89C-D245183C3DFE}" dt="2021-11-10T03:03:55.541" v="7402" actId="14100"/>
          <ac:spMkLst>
            <pc:docMk/>
            <pc:sldMk cId="3824565801" sldId="276"/>
            <ac:spMk id="28" creationId="{8C9EAD77-C5AF-E348-A04E-0DB517C3FF04}"/>
          </ac:spMkLst>
        </pc:spChg>
        <pc:grpChg chg="add mod">
          <ac:chgData name="斉藤 徹" userId="33296064-e4da-4a39-8a9b-7979342510de" providerId="ADAL" clId="{3EC31359-51BF-6F4C-B89C-D245183C3DFE}" dt="2021-11-10T02:58:51.359" v="7382" actId="1036"/>
          <ac:grpSpMkLst>
            <pc:docMk/>
            <pc:sldMk cId="3824565801" sldId="276"/>
            <ac:grpSpMk id="10" creationId="{760FF9EA-E391-BD4B-AD8D-437628795227}"/>
          </ac:grpSpMkLst>
        </pc:grpChg>
        <pc:grpChg chg="add mod">
          <ac:chgData name="斉藤 徹" userId="33296064-e4da-4a39-8a9b-7979342510de" providerId="ADAL" clId="{3EC31359-51BF-6F4C-B89C-D245183C3DFE}" dt="2021-11-10T02:54:26.209" v="7248" actId="1038"/>
          <ac:grpSpMkLst>
            <pc:docMk/>
            <pc:sldMk cId="3824565801" sldId="276"/>
            <ac:grpSpMk id="22" creationId="{31CCD24C-1D79-6440-90EA-0CFB00CDBE27}"/>
          </ac:grpSpMkLst>
        </pc:grpChg>
        <pc:picChg chg="add del mod">
          <ac:chgData name="斉藤 徹" userId="33296064-e4da-4a39-8a9b-7979342510de" providerId="ADAL" clId="{3EC31359-51BF-6F4C-B89C-D245183C3DFE}" dt="2021-11-10T02:40:40.796" v="6948" actId="21"/>
          <ac:picMkLst>
            <pc:docMk/>
            <pc:sldMk cId="3824565801" sldId="276"/>
            <ac:picMk id="4" creationId="{6FCB7C65-0010-6540-B540-859D9E4872CF}"/>
          </ac:picMkLst>
        </pc:picChg>
        <pc:picChg chg="add mod">
          <ac:chgData name="斉藤 徹" userId="33296064-e4da-4a39-8a9b-7979342510de" providerId="ADAL" clId="{3EC31359-51BF-6F4C-B89C-D245183C3DFE}" dt="2021-11-10T02:55:16.441" v="7263" actId="1076"/>
          <ac:picMkLst>
            <pc:docMk/>
            <pc:sldMk cId="3824565801" sldId="276"/>
            <ac:picMk id="20" creationId="{C8F40631-BCF1-C743-8EFF-D63D4ED69B2F}"/>
          </ac:picMkLst>
        </pc:picChg>
        <pc:picChg chg="add del mod">
          <ac:chgData name="斉藤 徹" userId="33296064-e4da-4a39-8a9b-7979342510de" providerId="ADAL" clId="{3EC31359-51BF-6F4C-B89C-D245183C3DFE}" dt="2021-11-10T02:54:26.209" v="7248" actId="1038"/>
          <ac:picMkLst>
            <pc:docMk/>
            <pc:sldMk cId="3824565801" sldId="276"/>
            <ac:picMk id="5122" creationId="{F8ECCE5D-2A19-F344-99F9-37205E87E258}"/>
          </ac:picMkLst>
        </pc:picChg>
        <pc:picChg chg="add mod">
          <ac:chgData name="斉藤 徹" userId="33296064-e4da-4a39-8a9b-7979342510de" providerId="ADAL" clId="{3EC31359-51BF-6F4C-B89C-D245183C3DFE}" dt="2021-11-10T02:58:58.872" v="7387" actId="1035"/>
          <ac:picMkLst>
            <pc:docMk/>
            <pc:sldMk cId="3824565801" sldId="276"/>
            <ac:picMk id="5124" creationId="{52F838F8-3C38-6542-A1C9-C40267C6CAC6}"/>
          </ac:picMkLst>
        </pc:picChg>
        <pc:cxnChg chg="mod">
          <ac:chgData name="斉藤 徹" userId="33296064-e4da-4a39-8a9b-7979342510de" providerId="ADAL" clId="{3EC31359-51BF-6F4C-B89C-D245183C3DFE}" dt="2021-11-10T02:54:26.209" v="7248" actId="1038"/>
          <ac:cxnSpMkLst>
            <pc:docMk/>
            <pc:sldMk cId="3824565801" sldId="276"/>
            <ac:cxnSpMk id="11" creationId="{B2585A35-F383-7D4F-89F6-321744CB1367}"/>
          </ac:cxnSpMkLst>
        </pc:cxnChg>
        <pc:cxnChg chg="mod">
          <ac:chgData name="斉藤 徹" userId="33296064-e4da-4a39-8a9b-7979342510de" providerId="ADAL" clId="{3EC31359-51BF-6F4C-B89C-D245183C3DFE}" dt="2021-11-10T02:54:26.209" v="7248" actId="1038"/>
          <ac:cxnSpMkLst>
            <pc:docMk/>
            <pc:sldMk cId="3824565801" sldId="276"/>
            <ac:cxnSpMk id="12" creationId="{ADEAA399-42AB-4148-9533-939BC2CC932F}"/>
          </ac:cxnSpMkLst>
        </pc:cxnChg>
        <pc:cxnChg chg="add mod">
          <ac:chgData name="斉藤 徹" userId="33296064-e4da-4a39-8a9b-7979342510de" providerId="ADAL" clId="{3EC31359-51BF-6F4C-B89C-D245183C3DFE}" dt="2021-11-10T02:54:26.209" v="7248" actId="1038"/>
          <ac:cxnSpMkLst>
            <pc:docMk/>
            <pc:sldMk cId="3824565801" sldId="276"/>
            <ac:cxnSpMk id="16" creationId="{F5414AF0-0803-744A-A765-22FA32E05928}"/>
          </ac:cxnSpMkLst>
        </pc:cxnChg>
        <pc:cxnChg chg="mod">
          <ac:chgData name="斉藤 徹" userId="33296064-e4da-4a39-8a9b-7979342510de" providerId="ADAL" clId="{3EC31359-51BF-6F4C-B89C-D245183C3DFE}" dt="2021-11-10T02:54:26.209" v="7248" actId="1038"/>
          <ac:cxnSpMkLst>
            <pc:docMk/>
            <pc:sldMk cId="3824565801" sldId="276"/>
            <ac:cxnSpMk id="23" creationId="{1687D99F-A439-2545-966D-078593E6EDBF}"/>
          </ac:cxnSpMkLst>
        </pc:cxnChg>
        <pc:cxnChg chg="mod">
          <ac:chgData name="斉藤 徹" userId="33296064-e4da-4a39-8a9b-7979342510de" providerId="ADAL" clId="{3EC31359-51BF-6F4C-B89C-D245183C3DFE}" dt="2021-11-10T02:54:26.209" v="7248" actId="1038"/>
          <ac:cxnSpMkLst>
            <pc:docMk/>
            <pc:sldMk cId="3824565801" sldId="276"/>
            <ac:cxnSpMk id="24" creationId="{A0BACAEE-2B60-E84D-A7EC-E9D8A6E2CEC5}"/>
          </ac:cxnSpMkLst>
        </pc:cxnChg>
      </pc:sldChg>
    </pc:docChg>
  </pc:docChgLst>
  <pc:docChgLst>
    <pc:chgData name="斉藤 徹" userId="33296064-e4da-4a39-8a9b-7979342510de" providerId="ADAL" clId="{8AF105A0-2EB2-477D-A1AA-1B762F78F4A7}"/>
    <pc:docChg chg="undo custSel addSld delSld modSld sldOrd modMainMaster">
      <pc:chgData name="斉藤 徹" userId="33296064-e4da-4a39-8a9b-7979342510de" providerId="ADAL" clId="{8AF105A0-2EB2-477D-A1AA-1B762F78F4A7}" dt="2021-10-05T05:58:06.190" v="15250" actId="1076"/>
      <pc:docMkLst>
        <pc:docMk/>
      </pc:docMkLst>
      <pc:sldChg chg="addSp modSp mod">
        <pc:chgData name="斉藤 徹" userId="33296064-e4da-4a39-8a9b-7979342510de" providerId="ADAL" clId="{8AF105A0-2EB2-477D-A1AA-1B762F78F4A7}" dt="2021-09-30T08:44:22.519" v="850" actId="1076"/>
        <pc:sldMkLst>
          <pc:docMk/>
          <pc:sldMk cId="2128380218" sldId="256"/>
        </pc:sldMkLst>
        <pc:spChg chg="mod">
          <ac:chgData name="斉藤 徹" userId="33296064-e4da-4a39-8a9b-7979342510de" providerId="ADAL" clId="{8AF105A0-2EB2-477D-A1AA-1B762F78F4A7}" dt="2021-09-30T08:18:47.783" v="75" actId="404"/>
          <ac:spMkLst>
            <pc:docMk/>
            <pc:sldMk cId="2128380218" sldId="256"/>
            <ac:spMk id="2" creationId="{00000000-0000-0000-0000-000000000000}"/>
          </ac:spMkLst>
        </pc:spChg>
        <pc:spChg chg="mod">
          <ac:chgData name="斉藤 徹" userId="33296064-e4da-4a39-8a9b-7979342510de" providerId="ADAL" clId="{8AF105A0-2EB2-477D-A1AA-1B762F78F4A7}" dt="2021-09-30T08:19:10.571" v="147" actId="20577"/>
          <ac:spMkLst>
            <pc:docMk/>
            <pc:sldMk cId="2128380218" sldId="256"/>
            <ac:spMk id="3" creationId="{00000000-0000-0000-0000-000000000000}"/>
          </ac:spMkLst>
        </pc:spChg>
        <pc:spChg chg="add mod">
          <ac:chgData name="斉藤 徹" userId="33296064-e4da-4a39-8a9b-7979342510de" providerId="ADAL" clId="{8AF105A0-2EB2-477D-A1AA-1B762F78F4A7}" dt="2021-09-30T08:44:22.519" v="850" actId="1076"/>
          <ac:spMkLst>
            <pc:docMk/>
            <pc:sldMk cId="2128380218" sldId="256"/>
            <ac:spMk id="4" creationId="{0AA500C2-DB73-4B2F-A3E5-5D7EEDCA5FD3}"/>
          </ac:spMkLst>
        </pc:spChg>
      </pc:sldChg>
      <pc:sldChg chg="addSp delSp modSp new mod">
        <pc:chgData name="斉藤 徹" userId="33296064-e4da-4a39-8a9b-7979342510de" providerId="ADAL" clId="{8AF105A0-2EB2-477D-A1AA-1B762F78F4A7}" dt="2021-10-04T07:56:02.160" v="14586" actId="113"/>
        <pc:sldMkLst>
          <pc:docMk/>
          <pc:sldMk cId="4124044449" sldId="257"/>
        </pc:sldMkLst>
        <pc:spChg chg="mod">
          <ac:chgData name="斉藤 徹" userId="33296064-e4da-4a39-8a9b-7979342510de" providerId="ADAL" clId="{8AF105A0-2EB2-477D-A1AA-1B762F78F4A7}" dt="2021-09-30T08:21:12.185" v="188" actId="20577"/>
          <ac:spMkLst>
            <pc:docMk/>
            <pc:sldMk cId="4124044449" sldId="257"/>
            <ac:spMk id="2" creationId="{C8819F2A-6BF0-4D05-9172-1334EA153FEB}"/>
          </ac:spMkLst>
        </pc:spChg>
        <pc:spChg chg="mod">
          <ac:chgData name="斉藤 徹" userId="33296064-e4da-4a39-8a9b-7979342510de" providerId="ADAL" clId="{8AF105A0-2EB2-477D-A1AA-1B762F78F4A7}" dt="2021-10-04T07:56:02.160" v="14586" actId="113"/>
          <ac:spMkLst>
            <pc:docMk/>
            <pc:sldMk cId="4124044449" sldId="257"/>
            <ac:spMk id="3" creationId="{19459BD4-3A46-4BE0-857C-18218BDE387F}"/>
          </ac:spMkLst>
        </pc:spChg>
        <pc:picChg chg="add mod">
          <ac:chgData name="斉藤 徹" userId="33296064-e4da-4a39-8a9b-7979342510de" providerId="ADAL" clId="{8AF105A0-2EB2-477D-A1AA-1B762F78F4A7}" dt="2021-10-01T01:21:10.646" v="3610" actId="14100"/>
          <ac:picMkLst>
            <pc:docMk/>
            <pc:sldMk cId="4124044449" sldId="257"/>
            <ac:picMk id="5" creationId="{F12A0AD8-27E5-416F-B6E9-A9E917B990AF}"/>
          </ac:picMkLst>
        </pc:picChg>
        <pc:picChg chg="add del mod">
          <ac:chgData name="斉藤 徹" userId="33296064-e4da-4a39-8a9b-7979342510de" providerId="ADAL" clId="{8AF105A0-2EB2-477D-A1AA-1B762F78F4A7}" dt="2021-10-01T01:18:20.612" v="3597" actId="21"/>
          <ac:picMkLst>
            <pc:docMk/>
            <pc:sldMk cId="4124044449" sldId="257"/>
            <ac:picMk id="2050" creationId="{1BF58A02-2364-4740-B724-CCB56BF733EC}"/>
          </ac:picMkLst>
        </pc:picChg>
        <pc:picChg chg="add del mod">
          <ac:chgData name="斉藤 徹" userId="33296064-e4da-4a39-8a9b-7979342510de" providerId="ADAL" clId="{8AF105A0-2EB2-477D-A1AA-1B762F78F4A7}" dt="2021-10-01T01:20:26.568" v="3607" actId="21"/>
          <ac:picMkLst>
            <pc:docMk/>
            <pc:sldMk cId="4124044449" sldId="257"/>
            <ac:picMk id="2052" creationId="{F297F8B1-43BD-451A-B8A2-9B2F581ACD02}"/>
          </ac:picMkLst>
        </pc:picChg>
      </pc:sldChg>
      <pc:sldChg chg="addSp delSp modSp add mod">
        <pc:chgData name="斉藤 徹" userId="33296064-e4da-4a39-8a9b-7979342510de" providerId="ADAL" clId="{8AF105A0-2EB2-477D-A1AA-1B762F78F4A7}" dt="2021-10-01T01:21:39.054" v="3614" actId="14100"/>
        <pc:sldMkLst>
          <pc:docMk/>
          <pc:sldMk cId="434414157" sldId="258"/>
        </pc:sldMkLst>
        <pc:spChg chg="mod">
          <ac:chgData name="斉藤 徹" userId="33296064-e4da-4a39-8a9b-7979342510de" providerId="ADAL" clId="{8AF105A0-2EB2-477D-A1AA-1B762F78F4A7}" dt="2021-09-30T08:45:26.286" v="867" actId="20577"/>
          <ac:spMkLst>
            <pc:docMk/>
            <pc:sldMk cId="434414157" sldId="258"/>
            <ac:spMk id="2" creationId="{C8819F2A-6BF0-4D05-9172-1334EA153FEB}"/>
          </ac:spMkLst>
        </pc:spChg>
        <pc:spChg chg="mod">
          <ac:chgData name="斉藤 徹" userId="33296064-e4da-4a39-8a9b-7979342510de" providerId="ADAL" clId="{8AF105A0-2EB2-477D-A1AA-1B762F78F4A7}" dt="2021-09-30T08:43:23.773" v="839" actId="20577"/>
          <ac:spMkLst>
            <pc:docMk/>
            <pc:sldMk cId="434414157" sldId="258"/>
            <ac:spMk id="3" creationId="{19459BD4-3A46-4BE0-857C-18218BDE387F}"/>
          </ac:spMkLst>
        </pc:spChg>
        <pc:picChg chg="add mod">
          <ac:chgData name="斉藤 徹" userId="33296064-e4da-4a39-8a9b-7979342510de" providerId="ADAL" clId="{8AF105A0-2EB2-477D-A1AA-1B762F78F4A7}" dt="2021-10-01T01:21:39.054" v="3614" actId="14100"/>
          <ac:picMkLst>
            <pc:docMk/>
            <pc:sldMk cId="434414157" sldId="258"/>
            <ac:picMk id="5" creationId="{B7910497-29FF-44A8-9D6E-78528A3BA3BF}"/>
          </ac:picMkLst>
        </pc:picChg>
        <pc:picChg chg="add del mod">
          <ac:chgData name="斉藤 徹" userId="33296064-e4da-4a39-8a9b-7979342510de" providerId="ADAL" clId="{8AF105A0-2EB2-477D-A1AA-1B762F78F4A7}" dt="2021-10-01T01:21:17.653" v="3611" actId="21"/>
          <ac:picMkLst>
            <pc:docMk/>
            <pc:sldMk cId="434414157" sldId="258"/>
            <ac:picMk id="1026" creationId="{D98A4721-E8C3-4AC9-802F-3E9B92DCDFEE}"/>
          </ac:picMkLst>
        </pc:picChg>
      </pc:sldChg>
      <pc:sldChg chg="addSp delSp modSp new mod">
        <pc:chgData name="斉藤 徹" userId="33296064-e4da-4a39-8a9b-7979342510de" providerId="ADAL" clId="{8AF105A0-2EB2-477D-A1AA-1B762F78F4A7}" dt="2021-10-01T01:20:19.445" v="3606" actId="14100"/>
        <pc:sldMkLst>
          <pc:docMk/>
          <pc:sldMk cId="2170087966" sldId="259"/>
        </pc:sldMkLst>
        <pc:spChg chg="mod">
          <ac:chgData name="斉藤 徹" userId="33296064-e4da-4a39-8a9b-7979342510de" providerId="ADAL" clId="{8AF105A0-2EB2-477D-A1AA-1B762F78F4A7}" dt="2021-09-30T09:03:33.653" v="1426" actId="404"/>
          <ac:spMkLst>
            <pc:docMk/>
            <pc:sldMk cId="2170087966" sldId="259"/>
            <ac:spMk id="2" creationId="{9F3B0AC4-2F6A-4E23-B8DD-E9258F6997BD}"/>
          </ac:spMkLst>
        </pc:spChg>
        <pc:spChg chg="mod">
          <ac:chgData name="斉藤 徹" userId="33296064-e4da-4a39-8a9b-7979342510de" providerId="ADAL" clId="{8AF105A0-2EB2-477D-A1AA-1B762F78F4A7}" dt="2021-09-30T09:04:52.315" v="1428" actId="20577"/>
          <ac:spMkLst>
            <pc:docMk/>
            <pc:sldMk cId="2170087966" sldId="259"/>
            <ac:spMk id="3" creationId="{02710C78-7B6B-4EF5-837D-D450B57BA841}"/>
          </ac:spMkLst>
        </pc:spChg>
        <pc:spChg chg="add mod">
          <ac:chgData name="斉藤 徹" userId="33296064-e4da-4a39-8a9b-7979342510de" providerId="ADAL" clId="{8AF105A0-2EB2-477D-A1AA-1B762F78F4A7}" dt="2021-09-30T09:03:44.106" v="1427" actId="1076"/>
          <ac:spMkLst>
            <pc:docMk/>
            <pc:sldMk cId="2170087966" sldId="259"/>
            <ac:spMk id="4" creationId="{B4D45AB8-6C37-4A48-96F0-DB7A92BDA051}"/>
          </ac:spMkLst>
        </pc:spChg>
        <pc:picChg chg="add mod">
          <ac:chgData name="斉藤 徹" userId="33296064-e4da-4a39-8a9b-7979342510de" providerId="ADAL" clId="{8AF105A0-2EB2-477D-A1AA-1B762F78F4A7}" dt="2021-10-01T01:20:19.445" v="3606" actId="14100"/>
          <ac:picMkLst>
            <pc:docMk/>
            <pc:sldMk cId="2170087966" sldId="259"/>
            <ac:picMk id="6" creationId="{8B021733-96A3-4041-84C2-AF5527D0BEF8}"/>
          </ac:picMkLst>
        </pc:picChg>
        <pc:picChg chg="add mod">
          <ac:chgData name="斉藤 徹" userId="33296064-e4da-4a39-8a9b-7979342510de" providerId="ADAL" clId="{8AF105A0-2EB2-477D-A1AA-1B762F78F4A7}" dt="2021-09-30T09:03:44.106" v="1427" actId="1076"/>
          <ac:picMkLst>
            <pc:docMk/>
            <pc:sldMk cId="2170087966" sldId="259"/>
            <ac:picMk id="1026" creationId="{7F807A50-6859-4B8C-A3C3-756D4CA584F3}"/>
          </ac:picMkLst>
        </pc:picChg>
        <pc:picChg chg="add mod">
          <ac:chgData name="斉藤 徹" userId="33296064-e4da-4a39-8a9b-7979342510de" providerId="ADAL" clId="{8AF105A0-2EB2-477D-A1AA-1B762F78F4A7}" dt="2021-09-30T09:03:44.106" v="1427" actId="1076"/>
          <ac:picMkLst>
            <pc:docMk/>
            <pc:sldMk cId="2170087966" sldId="259"/>
            <ac:picMk id="1028" creationId="{4ED7AE76-FE05-463A-98D1-17324B101B1C}"/>
          </ac:picMkLst>
        </pc:picChg>
        <pc:picChg chg="add del mod">
          <ac:chgData name="斉藤 徹" userId="33296064-e4da-4a39-8a9b-7979342510de" providerId="ADAL" clId="{8AF105A0-2EB2-477D-A1AA-1B762F78F4A7}" dt="2021-09-30T09:00:27.407" v="1391" actId="21"/>
          <ac:picMkLst>
            <pc:docMk/>
            <pc:sldMk cId="2170087966" sldId="259"/>
            <ac:picMk id="1030" creationId="{36143310-F963-4183-84C3-915BE89E1E4D}"/>
          </ac:picMkLst>
        </pc:picChg>
        <pc:picChg chg="add mod">
          <ac:chgData name="斉藤 徹" userId="33296064-e4da-4a39-8a9b-7979342510de" providerId="ADAL" clId="{8AF105A0-2EB2-477D-A1AA-1B762F78F4A7}" dt="2021-09-30T09:03:44.106" v="1427" actId="1076"/>
          <ac:picMkLst>
            <pc:docMk/>
            <pc:sldMk cId="2170087966" sldId="259"/>
            <ac:picMk id="1032" creationId="{F8099408-89E9-41F3-A10B-ED8AC0486202}"/>
          </ac:picMkLst>
        </pc:picChg>
      </pc:sldChg>
      <pc:sldChg chg="addSp delSp modSp new mod">
        <pc:chgData name="斉藤 徹" userId="33296064-e4da-4a39-8a9b-7979342510de" providerId="ADAL" clId="{8AF105A0-2EB2-477D-A1AA-1B762F78F4A7}" dt="2021-10-01T01:23:41.799" v="3625" actId="21"/>
        <pc:sldMkLst>
          <pc:docMk/>
          <pc:sldMk cId="463249865" sldId="260"/>
        </pc:sldMkLst>
        <pc:spChg chg="mod">
          <ac:chgData name="斉藤 徹" userId="33296064-e4da-4a39-8a9b-7979342510de" providerId="ADAL" clId="{8AF105A0-2EB2-477D-A1AA-1B762F78F4A7}" dt="2021-09-30T09:06:47.436" v="1452" actId="20577"/>
          <ac:spMkLst>
            <pc:docMk/>
            <pc:sldMk cId="463249865" sldId="260"/>
            <ac:spMk id="2" creationId="{4D4BB00A-FE4B-4EB2-960A-DF1F1626C312}"/>
          </ac:spMkLst>
        </pc:spChg>
        <pc:spChg chg="mod">
          <ac:chgData name="斉藤 徹" userId="33296064-e4da-4a39-8a9b-7979342510de" providerId="ADAL" clId="{8AF105A0-2EB2-477D-A1AA-1B762F78F4A7}" dt="2021-09-30T09:09:30.329" v="1487" actId="1076"/>
          <ac:spMkLst>
            <pc:docMk/>
            <pc:sldMk cId="463249865" sldId="260"/>
            <ac:spMk id="3" creationId="{28DBE108-4AC2-461E-9B65-08A46CC75081}"/>
          </ac:spMkLst>
        </pc:spChg>
        <pc:spChg chg="add mod">
          <ac:chgData name="斉藤 徹" userId="33296064-e4da-4a39-8a9b-7979342510de" providerId="ADAL" clId="{8AF105A0-2EB2-477D-A1AA-1B762F78F4A7}" dt="2021-09-30T09:16:32.406" v="1641" actId="1076"/>
          <ac:spMkLst>
            <pc:docMk/>
            <pc:sldMk cId="463249865" sldId="260"/>
            <ac:spMk id="4" creationId="{2FE687F2-0595-4A6D-B6D9-FB7B3F2475CA}"/>
          </ac:spMkLst>
        </pc:spChg>
        <pc:spChg chg="add mod">
          <ac:chgData name="斉藤 徹" userId="33296064-e4da-4a39-8a9b-7979342510de" providerId="ADAL" clId="{8AF105A0-2EB2-477D-A1AA-1B762F78F4A7}" dt="2021-09-30T09:10:22.436" v="1514" actId="1076"/>
          <ac:spMkLst>
            <pc:docMk/>
            <pc:sldMk cId="463249865" sldId="260"/>
            <ac:spMk id="5" creationId="{3296800E-433D-41DE-BF2E-9275F5365E43}"/>
          </ac:spMkLst>
        </pc:spChg>
        <pc:spChg chg="add mod">
          <ac:chgData name="斉藤 徹" userId="33296064-e4da-4a39-8a9b-7979342510de" providerId="ADAL" clId="{8AF105A0-2EB2-477D-A1AA-1B762F78F4A7}" dt="2021-09-30T09:16:26.554" v="1640" actId="1076"/>
          <ac:spMkLst>
            <pc:docMk/>
            <pc:sldMk cId="463249865" sldId="260"/>
            <ac:spMk id="6" creationId="{C9EA45B5-DB5C-43D4-857C-E8D0A3991FFF}"/>
          </ac:spMkLst>
        </pc:spChg>
        <pc:spChg chg="add mod">
          <ac:chgData name="斉藤 徹" userId="33296064-e4da-4a39-8a9b-7979342510de" providerId="ADAL" clId="{8AF105A0-2EB2-477D-A1AA-1B762F78F4A7}" dt="2021-09-30T09:16:22.022" v="1639" actId="1076"/>
          <ac:spMkLst>
            <pc:docMk/>
            <pc:sldMk cId="463249865" sldId="260"/>
            <ac:spMk id="7" creationId="{817041E8-5554-4FAF-AB6B-1957E6A8B0EA}"/>
          </ac:spMkLst>
        </pc:spChg>
        <pc:spChg chg="add mod">
          <ac:chgData name="斉藤 徹" userId="33296064-e4da-4a39-8a9b-7979342510de" providerId="ADAL" clId="{8AF105A0-2EB2-477D-A1AA-1B762F78F4A7}" dt="2021-09-30T09:18:25.037" v="1653" actId="20577"/>
          <ac:spMkLst>
            <pc:docMk/>
            <pc:sldMk cId="463249865" sldId="260"/>
            <ac:spMk id="8" creationId="{CD353B50-7B0F-447F-8050-7D5EF5DAFB42}"/>
          </ac:spMkLst>
        </pc:spChg>
        <pc:spChg chg="add del mod">
          <ac:chgData name="斉藤 徹" userId="33296064-e4da-4a39-8a9b-7979342510de" providerId="ADAL" clId="{8AF105A0-2EB2-477D-A1AA-1B762F78F4A7}" dt="2021-09-30T09:16:22.022" v="1639" actId="1076"/>
          <ac:spMkLst>
            <pc:docMk/>
            <pc:sldMk cId="463249865" sldId="260"/>
            <ac:spMk id="9" creationId="{E1163D13-EF04-426D-85DF-EBA406D8D4A4}"/>
          </ac:spMkLst>
        </pc:spChg>
        <pc:spChg chg="add del mod">
          <ac:chgData name="斉藤 徹" userId="33296064-e4da-4a39-8a9b-7979342510de" providerId="ADAL" clId="{8AF105A0-2EB2-477D-A1AA-1B762F78F4A7}" dt="2021-09-30T09:16:22.022" v="1639" actId="1076"/>
          <ac:spMkLst>
            <pc:docMk/>
            <pc:sldMk cId="463249865" sldId="260"/>
            <ac:spMk id="10" creationId="{BC2E422B-54BB-4BF2-AF29-8A37138BCCA7}"/>
          </ac:spMkLst>
        </pc:spChg>
        <pc:spChg chg="add mod">
          <ac:chgData name="斉藤 徹" userId="33296064-e4da-4a39-8a9b-7979342510de" providerId="ADAL" clId="{8AF105A0-2EB2-477D-A1AA-1B762F78F4A7}" dt="2021-09-30T09:13:14.447" v="1589" actId="14100"/>
          <ac:spMkLst>
            <pc:docMk/>
            <pc:sldMk cId="463249865" sldId="260"/>
            <ac:spMk id="11" creationId="{AC70F64D-6DD1-4E1E-8FCE-3E9B60CE92BF}"/>
          </ac:spMkLst>
        </pc:spChg>
        <pc:spChg chg="add mod">
          <ac:chgData name="斉藤 徹" userId="33296064-e4da-4a39-8a9b-7979342510de" providerId="ADAL" clId="{8AF105A0-2EB2-477D-A1AA-1B762F78F4A7}" dt="2021-09-30T09:15:05.431" v="1608" actId="164"/>
          <ac:spMkLst>
            <pc:docMk/>
            <pc:sldMk cId="463249865" sldId="260"/>
            <ac:spMk id="12" creationId="{312552F1-5C54-4EAC-82F1-67866653C8B1}"/>
          </ac:spMkLst>
        </pc:spChg>
        <pc:spChg chg="add mod">
          <ac:chgData name="斉藤 徹" userId="33296064-e4da-4a39-8a9b-7979342510de" providerId="ADAL" clId="{8AF105A0-2EB2-477D-A1AA-1B762F78F4A7}" dt="2021-09-30T09:15:05.431" v="1608" actId="164"/>
          <ac:spMkLst>
            <pc:docMk/>
            <pc:sldMk cId="463249865" sldId="260"/>
            <ac:spMk id="13" creationId="{88F9EE86-4CF0-4207-9C24-CCF64DB2269A}"/>
          </ac:spMkLst>
        </pc:spChg>
        <pc:spChg chg="add mod ord">
          <ac:chgData name="斉藤 徹" userId="33296064-e4da-4a39-8a9b-7979342510de" providerId="ADAL" clId="{8AF105A0-2EB2-477D-A1AA-1B762F78F4A7}" dt="2021-09-30T09:21:07.910" v="1709" actId="1076"/>
          <ac:spMkLst>
            <pc:docMk/>
            <pc:sldMk cId="463249865" sldId="260"/>
            <ac:spMk id="14" creationId="{DF8479DC-51FB-4E20-A7F6-E397F9F53342}"/>
          </ac:spMkLst>
        </pc:spChg>
        <pc:spChg chg="add mod">
          <ac:chgData name="斉藤 徹" userId="33296064-e4da-4a39-8a9b-7979342510de" providerId="ADAL" clId="{8AF105A0-2EB2-477D-A1AA-1B762F78F4A7}" dt="2021-09-30T09:16:15.590" v="1638" actId="1076"/>
          <ac:spMkLst>
            <pc:docMk/>
            <pc:sldMk cId="463249865" sldId="260"/>
            <ac:spMk id="16" creationId="{9368ED4A-E736-45CD-99CD-8CAAAC296AD5}"/>
          </ac:spMkLst>
        </pc:spChg>
        <pc:spChg chg="add mod">
          <ac:chgData name="斉藤 徹" userId="33296064-e4da-4a39-8a9b-7979342510de" providerId="ADAL" clId="{8AF105A0-2EB2-477D-A1AA-1B762F78F4A7}" dt="2021-09-30T09:17:56.313" v="1652" actId="1076"/>
          <ac:spMkLst>
            <pc:docMk/>
            <pc:sldMk cId="463249865" sldId="260"/>
            <ac:spMk id="25" creationId="{D571F648-8CA8-45FD-A243-C001EB053A74}"/>
          </ac:spMkLst>
        </pc:spChg>
        <pc:spChg chg="add del mod">
          <ac:chgData name="斉藤 徹" userId="33296064-e4da-4a39-8a9b-7979342510de" providerId="ADAL" clId="{8AF105A0-2EB2-477D-A1AA-1B762F78F4A7}" dt="2021-09-30T09:18:40.138" v="1655"/>
          <ac:spMkLst>
            <pc:docMk/>
            <pc:sldMk cId="463249865" sldId="260"/>
            <ac:spMk id="26" creationId="{023230DE-EE48-4B41-B4EC-C6DD67C1A931}"/>
          </ac:spMkLst>
        </pc:spChg>
        <pc:spChg chg="add mod">
          <ac:chgData name="斉藤 徹" userId="33296064-e4da-4a39-8a9b-7979342510de" providerId="ADAL" clId="{8AF105A0-2EB2-477D-A1AA-1B762F78F4A7}" dt="2021-09-30T09:21:15.586" v="1711" actId="1076"/>
          <ac:spMkLst>
            <pc:docMk/>
            <pc:sldMk cId="463249865" sldId="260"/>
            <ac:spMk id="27" creationId="{47DB3024-0DDA-4514-832A-06D8C44DF56C}"/>
          </ac:spMkLst>
        </pc:spChg>
        <pc:spChg chg="add mod">
          <ac:chgData name="斉藤 徹" userId="33296064-e4da-4a39-8a9b-7979342510de" providerId="ADAL" clId="{8AF105A0-2EB2-477D-A1AA-1B762F78F4A7}" dt="2021-09-30T09:21:42.574" v="1727" actId="1076"/>
          <ac:spMkLst>
            <pc:docMk/>
            <pc:sldMk cId="463249865" sldId="260"/>
            <ac:spMk id="32" creationId="{F1262B08-9B35-44FD-9BA8-D3F7DC3A1941}"/>
          </ac:spMkLst>
        </pc:spChg>
        <pc:spChg chg="add mod">
          <ac:chgData name="斉藤 徹" userId="33296064-e4da-4a39-8a9b-7979342510de" providerId="ADAL" clId="{8AF105A0-2EB2-477D-A1AA-1B762F78F4A7}" dt="2021-09-30T09:27:52.503" v="1940" actId="1076"/>
          <ac:spMkLst>
            <pc:docMk/>
            <pc:sldMk cId="463249865" sldId="260"/>
            <ac:spMk id="41" creationId="{C92D8A10-6AD5-4C94-868E-E70638924E9A}"/>
          </ac:spMkLst>
        </pc:spChg>
        <pc:spChg chg="add mod">
          <ac:chgData name="斉藤 徹" userId="33296064-e4da-4a39-8a9b-7979342510de" providerId="ADAL" clId="{8AF105A0-2EB2-477D-A1AA-1B762F78F4A7}" dt="2021-09-30T09:27:34.874" v="1938" actId="14100"/>
          <ac:spMkLst>
            <pc:docMk/>
            <pc:sldMk cId="463249865" sldId="260"/>
            <ac:spMk id="42" creationId="{FF281E2E-046E-48D0-AFF9-429ECEB27678}"/>
          </ac:spMkLst>
        </pc:spChg>
        <pc:spChg chg="add del mod">
          <ac:chgData name="斉藤 徹" userId="33296064-e4da-4a39-8a9b-7979342510de" providerId="ADAL" clId="{8AF105A0-2EB2-477D-A1AA-1B762F78F4A7}" dt="2021-09-30T09:28:22.823" v="1942" actId="21"/>
          <ac:spMkLst>
            <pc:docMk/>
            <pc:sldMk cId="463249865" sldId="260"/>
            <ac:spMk id="43" creationId="{46F890D2-26B6-421B-92D2-E3B1E628AAAE}"/>
          </ac:spMkLst>
        </pc:spChg>
        <pc:spChg chg="add mod">
          <ac:chgData name="斉藤 徹" userId="33296064-e4da-4a39-8a9b-7979342510de" providerId="ADAL" clId="{8AF105A0-2EB2-477D-A1AA-1B762F78F4A7}" dt="2021-09-30T09:30:38.170" v="2126" actId="20577"/>
          <ac:spMkLst>
            <pc:docMk/>
            <pc:sldMk cId="463249865" sldId="260"/>
            <ac:spMk id="44" creationId="{60E7BA0D-1AB0-496D-AA1F-8DFB75769D73}"/>
          </ac:spMkLst>
        </pc:spChg>
        <pc:spChg chg="add mod">
          <ac:chgData name="斉藤 徹" userId="33296064-e4da-4a39-8a9b-7979342510de" providerId="ADAL" clId="{8AF105A0-2EB2-477D-A1AA-1B762F78F4A7}" dt="2021-09-30T09:32:19.702" v="2163" actId="1076"/>
          <ac:spMkLst>
            <pc:docMk/>
            <pc:sldMk cId="463249865" sldId="260"/>
            <ac:spMk id="46" creationId="{D122FA75-ADEC-4895-8B98-AF373F726371}"/>
          </ac:spMkLst>
        </pc:spChg>
        <pc:grpChg chg="add mod">
          <ac:chgData name="斉藤 徹" userId="33296064-e4da-4a39-8a9b-7979342510de" providerId="ADAL" clId="{8AF105A0-2EB2-477D-A1AA-1B762F78F4A7}" dt="2021-09-30T09:21:14.366" v="1710" actId="1076"/>
          <ac:grpSpMkLst>
            <pc:docMk/>
            <pc:sldMk cId="463249865" sldId="260"/>
            <ac:grpSpMk id="15" creationId="{A27243E7-41E6-426A-9786-37712C8CA07F}"/>
          </ac:grpSpMkLst>
        </pc:grpChg>
        <pc:picChg chg="add del mod">
          <ac:chgData name="斉藤 徹" userId="33296064-e4da-4a39-8a9b-7979342510de" providerId="ADAL" clId="{8AF105A0-2EB2-477D-A1AA-1B762F78F4A7}" dt="2021-10-01T01:23:41.799" v="3625" actId="21"/>
          <ac:picMkLst>
            <pc:docMk/>
            <pc:sldMk cId="463249865" sldId="260"/>
            <ac:picMk id="31" creationId="{96BC4958-825B-4EAD-A8D4-C000359E6539}"/>
          </ac:picMkLst>
        </pc:picChg>
        <pc:picChg chg="add mod">
          <ac:chgData name="斉藤 徹" userId="33296064-e4da-4a39-8a9b-7979342510de" providerId="ADAL" clId="{8AF105A0-2EB2-477D-A1AA-1B762F78F4A7}" dt="2021-09-30T09:31:52.684" v="2132" actId="1076"/>
          <ac:picMkLst>
            <pc:docMk/>
            <pc:sldMk cId="463249865" sldId="260"/>
            <ac:picMk id="2050" creationId="{DF24592B-6327-4E0F-9CCA-AE5D8304769A}"/>
          </ac:picMkLst>
        </pc:picChg>
        <pc:cxnChg chg="add del mod">
          <ac:chgData name="斉藤 徹" userId="33296064-e4da-4a39-8a9b-7979342510de" providerId="ADAL" clId="{8AF105A0-2EB2-477D-A1AA-1B762F78F4A7}" dt="2021-09-30T09:17:01.550" v="1644" actId="21"/>
          <ac:cxnSpMkLst>
            <pc:docMk/>
            <pc:sldMk cId="463249865" sldId="260"/>
            <ac:cxnSpMk id="18" creationId="{28E1E99C-0671-4424-8696-BF0E8DB2826B}"/>
          </ac:cxnSpMkLst>
        </pc:cxnChg>
        <pc:cxnChg chg="add mod">
          <ac:chgData name="斉藤 徹" userId="33296064-e4da-4a39-8a9b-7979342510de" providerId="ADAL" clId="{8AF105A0-2EB2-477D-A1AA-1B762F78F4A7}" dt="2021-09-30T09:20:38.038" v="1701" actId="1076"/>
          <ac:cxnSpMkLst>
            <pc:docMk/>
            <pc:sldMk cId="463249865" sldId="260"/>
            <ac:cxnSpMk id="21" creationId="{41BF5F42-2AF7-45D0-B1CF-2869D9F8A45A}"/>
          </ac:cxnSpMkLst>
        </pc:cxnChg>
        <pc:cxnChg chg="add mod">
          <ac:chgData name="斉藤 徹" userId="33296064-e4da-4a39-8a9b-7979342510de" providerId="ADAL" clId="{8AF105A0-2EB2-477D-A1AA-1B762F78F4A7}" dt="2021-09-30T09:17:37.296" v="1649" actId="14100"/>
          <ac:cxnSpMkLst>
            <pc:docMk/>
            <pc:sldMk cId="463249865" sldId="260"/>
            <ac:cxnSpMk id="22" creationId="{623B3947-8EB9-46AC-8D77-9C8A006E5CAF}"/>
          </ac:cxnSpMkLst>
        </pc:cxnChg>
        <pc:cxnChg chg="add mod">
          <ac:chgData name="斉藤 徹" userId="33296064-e4da-4a39-8a9b-7979342510de" providerId="ADAL" clId="{8AF105A0-2EB2-477D-A1AA-1B762F78F4A7}" dt="2021-09-30T09:20:59.913" v="1707" actId="14100"/>
          <ac:cxnSpMkLst>
            <pc:docMk/>
            <pc:sldMk cId="463249865" sldId="260"/>
            <ac:cxnSpMk id="28" creationId="{CC16CE95-1EC6-41EC-9AC7-D41192394DFB}"/>
          </ac:cxnSpMkLst>
        </pc:cxnChg>
        <pc:cxnChg chg="add mod">
          <ac:chgData name="斉藤 徹" userId="33296064-e4da-4a39-8a9b-7979342510de" providerId="ADAL" clId="{8AF105A0-2EB2-477D-A1AA-1B762F78F4A7}" dt="2021-09-30T09:22:35.458" v="1732" actId="693"/>
          <ac:cxnSpMkLst>
            <pc:docMk/>
            <pc:sldMk cId="463249865" sldId="260"/>
            <ac:cxnSpMk id="34" creationId="{7E5DC7D6-8292-4FAB-8071-8C39F5D1FEF3}"/>
          </ac:cxnSpMkLst>
        </pc:cxnChg>
        <pc:cxnChg chg="add mod">
          <ac:chgData name="斉藤 徹" userId="33296064-e4da-4a39-8a9b-7979342510de" providerId="ADAL" clId="{8AF105A0-2EB2-477D-A1AA-1B762F78F4A7}" dt="2021-09-30T09:22:48.389" v="1735" actId="14100"/>
          <ac:cxnSpMkLst>
            <pc:docMk/>
            <pc:sldMk cId="463249865" sldId="260"/>
            <ac:cxnSpMk id="35" creationId="{8C476A49-BA91-41A0-8DF0-C505ABBD01D0}"/>
          </ac:cxnSpMkLst>
        </pc:cxnChg>
        <pc:cxnChg chg="add mod">
          <ac:chgData name="斉藤 徹" userId="33296064-e4da-4a39-8a9b-7979342510de" providerId="ADAL" clId="{8AF105A0-2EB2-477D-A1AA-1B762F78F4A7}" dt="2021-09-30T09:23:01.705" v="1738" actId="14100"/>
          <ac:cxnSpMkLst>
            <pc:docMk/>
            <pc:sldMk cId="463249865" sldId="260"/>
            <ac:cxnSpMk id="38" creationId="{8CEE2914-ACD7-40B9-9293-3160E04C2078}"/>
          </ac:cxnSpMkLst>
        </pc:cxnChg>
      </pc:sldChg>
      <pc:sldChg chg="add del">
        <pc:chgData name="斉藤 徹" userId="33296064-e4da-4a39-8a9b-7979342510de" providerId="ADAL" clId="{8AF105A0-2EB2-477D-A1AA-1B762F78F4A7}" dt="2021-09-30T09:33:37.547" v="2165"/>
        <pc:sldMkLst>
          <pc:docMk/>
          <pc:sldMk cId="2674633001" sldId="261"/>
        </pc:sldMkLst>
      </pc:sldChg>
      <pc:sldChg chg="addSp delSp modSp new mod">
        <pc:chgData name="斉藤 徹" userId="33296064-e4da-4a39-8a9b-7979342510de" providerId="ADAL" clId="{8AF105A0-2EB2-477D-A1AA-1B762F78F4A7}" dt="2021-10-01T01:23:55.601" v="3627" actId="14100"/>
        <pc:sldMkLst>
          <pc:docMk/>
          <pc:sldMk cId="3622523096" sldId="261"/>
        </pc:sldMkLst>
        <pc:spChg chg="mod">
          <ac:chgData name="斉藤 徹" userId="33296064-e4da-4a39-8a9b-7979342510de" providerId="ADAL" clId="{8AF105A0-2EB2-477D-A1AA-1B762F78F4A7}" dt="2021-09-30T09:33:58.330" v="2186" actId="20577"/>
          <ac:spMkLst>
            <pc:docMk/>
            <pc:sldMk cId="3622523096" sldId="261"/>
            <ac:spMk id="2" creationId="{C1438526-35FD-42F4-8C6A-EE54815F5DC5}"/>
          </ac:spMkLst>
        </pc:spChg>
        <pc:spChg chg="mod">
          <ac:chgData name="斉藤 徹" userId="33296064-e4da-4a39-8a9b-7979342510de" providerId="ADAL" clId="{8AF105A0-2EB2-477D-A1AA-1B762F78F4A7}" dt="2021-10-01T01:22:44.609" v="3619" actId="3626"/>
          <ac:spMkLst>
            <pc:docMk/>
            <pc:sldMk cId="3622523096" sldId="261"/>
            <ac:spMk id="3" creationId="{1D5D474D-3412-4A7E-9E5D-2CE8A31CCFEA}"/>
          </ac:spMkLst>
        </pc:spChg>
        <pc:spChg chg="add del mod">
          <ac:chgData name="斉藤 徹" userId="33296064-e4da-4a39-8a9b-7979342510de" providerId="ADAL" clId="{8AF105A0-2EB2-477D-A1AA-1B762F78F4A7}" dt="2021-10-01T01:09:11.358" v="3391"/>
          <ac:spMkLst>
            <pc:docMk/>
            <pc:sldMk cId="3622523096" sldId="261"/>
            <ac:spMk id="4" creationId="{DD2226B3-F5C0-4882-A5D2-D15764E2647F}"/>
          </ac:spMkLst>
        </pc:spChg>
        <pc:spChg chg="add mod">
          <ac:chgData name="斉藤 徹" userId="33296064-e4da-4a39-8a9b-7979342510de" providerId="ADAL" clId="{8AF105A0-2EB2-477D-A1AA-1B762F78F4A7}" dt="2021-10-01T01:16:24.666" v="3587" actId="1076"/>
          <ac:spMkLst>
            <pc:docMk/>
            <pc:sldMk cId="3622523096" sldId="261"/>
            <ac:spMk id="5" creationId="{707EB227-CC14-4685-ABF9-5208D9D8B423}"/>
          </ac:spMkLst>
        </pc:spChg>
        <pc:spChg chg="add mod">
          <ac:chgData name="斉藤 徹" userId="33296064-e4da-4a39-8a9b-7979342510de" providerId="ADAL" clId="{8AF105A0-2EB2-477D-A1AA-1B762F78F4A7}" dt="2021-10-01T01:23:55.601" v="3627" actId="14100"/>
          <ac:spMkLst>
            <pc:docMk/>
            <pc:sldMk cId="3622523096" sldId="261"/>
            <ac:spMk id="6" creationId="{CEA4B302-D532-4319-84D2-273A8B288B50}"/>
          </ac:spMkLst>
        </pc:spChg>
        <pc:spChg chg="add mod">
          <ac:chgData name="斉藤 徹" userId="33296064-e4da-4a39-8a9b-7979342510de" providerId="ADAL" clId="{8AF105A0-2EB2-477D-A1AA-1B762F78F4A7}" dt="2021-10-01T01:16:33.252" v="3588" actId="1076"/>
          <ac:spMkLst>
            <pc:docMk/>
            <pc:sldMk cId="3622523096" sldId="261"/>
            <ac:spMk id="7" creationId="{3BDE5371-ADF6-47E7-A379-511B93733541}"/>
          </ac:spMkLst>
        </pc:spChg>
        <pc:picChg chg="add del mod">
          <ac:chgData name="斉藤 徹" userId="33296064-e4da-4a39-8a9b-7979342510de" providerId="ADAL" clId="{8AF105A0-2EB2-477D-A1AA-1B762F78F4A7}" dt="2021-10-01T01:22:26.856" v="3618" actId="21"/>
          <ac:picMkLst>
            <pc:docMk/>
            <pc:sldMk cId="3622523096" sldId="261"/>
            <ac:picMk id="9" creationId="{5CFAD2E1-AD2E-4328-91A5-3AFAC921E0EC}"/>
          </ac:picMkLst>
        </pc:picChg>
        <pc:picChg chg="add del mod">
          <ac:chgData name="斉藤 徹" userId="33296064-e4da-4a39-8a9b-7979342510de" providerId="ADAL" clId="{8AF105A0-2EB2-477D-A1AA-1B762F78F4A7}" dt="2021-10-01T01:23:35.497" v="3623" actId="21"/>
          <ac:picMkLst>
            <pc:docMk/>
            <pc:sldMk cId="3622523096" sldId="261"/>
            <ac:picMk id="11" creationId="{BD67DE10-0FC7-4294-8F21-5DF46D8F0BEE}"/>
          </ac:picMkLst>
        </pc:picChg>
        <pc:picChg chg="add mod">
          <ac:chgData name="斉藤 徹" userId="33296064-e4da-4a39-8a9b-7979342510de" providerId="ADAL" clId="{8AF105A0-2EB2-477D-A1AA-1B762F78F4A7}" dt="2021-10-01T01:23:45.231" v="3626"/>
          <ac:picMkLst>
            <pc:docMk/>
            <pc:sldMk cId="3622523096" sldId="261"/>
            <ac:picMk id="12" creationId="{FB483CB8-141F-48CB-B177-B064043DD5D0}"/>
          </ac:picMkLst>
        </pc:picChg>
      </pc:sldChg>
      <pc:sldChg chg="addSp delSp modSp new mod">
        <pc:chgData name="斉藤 徹" userId="33296064-e4da-4a39-8a9b-7979342510de" providerId="ADAL" clId="{8AF105A0-2EB2-477D-A1AA-1B762F78F4A7}" dt="2021-10-01T01:46:51.203" v="4454" actId="14100"/>
        <pc:sldMkLst>
          <pc:docMk/>
          <pc:sldMk cId="2193880277" sldId="262"/>
        </pc:sldMkLst>
        <pc:spChg chg="mod">
          <ac:chgData name="斉藤 徹" userId="33296064-e4da-4a39-8a9b-7979342510de" providerId="ADAL" clId="{8AF105A0-2EB2-477D-A1AA-1B762F78F4A7}" dt="2021-09-30T09:39:39.331" v="2661" actId="20577"/>
          <ac:spMkLst>
            <pc:docMk/>
            <pc:sldMk cId="2193880277" sldId="262"/>
            <ac:spMk id="2" creationId="{C25C7C43-1C9B-40A3-A1F0-B983DC042DDF}"/>
          </ac:spMkLst>
        </pc:spChg>
        <pc:spChg chg="mod">
          <ac:chgData name="斉藤 徹" userId="33296064-e4da-4a39-8a9b-7979342510de" providerId="ADAL" clId="{8AF105A0-2EB2-477D-A1AA-1B762F78F4A7}" dt="2021-10-01T01:46:04.920" v="4406" actId="27636"/>
          <ac:spMkLst>
            <pc:docMk/>
            <pc:sldMk cId="2193880277" sldId="262"/>
            <ac:spMk id="3" creationId="{17DF5BF5-73C9-48E1-A8A7-27A188569305}"/>
          </ac:spMkLst>
        </pc:spChg>
        <pc:spChg chg="add mod">
          <ac:chgData name="斉藤 徹" userId="33296064-e4da-4a39-8a9b-7979342510de" providerId="ADAL" clId="{8AF105A0-2EB2-477D-A1AA-1B762F78F4A7}" dt="2021-10-01T01:36:16.372" v="4298" actId="14100"/>
          <ac:spMkLst>
            <pc:docMk/>
            <pc:sldMk cId="2193880277" sldId="262"/>
            <ac:spMk id="4" creationId="{95175687-DAF8-4BB7-99B0-C78652317B72}"/>
          </ac:spMkLst>
        </pc:spChg>
        <pc:spChg chg="add mod">
          <ac:chgData name="斉藤 徹" userId="33296064-e4da-4a39-8a9b-7979342510de" providerId="ADAL" clId="{8AF105A0-2EB2-477D-A1AA-1B762F78F4A7}" dt="2021-10-01T01:37:42.895" v="4360" actId="1035"/>
          <ac:spMkLst>
            <pc:docMk/>
            <pc:sldMk cId="2193880277" sldId="262"/>
            <ac:spMk id="5" creationId="{4C0F3890-1463-4885-B770-3224F39C3370}"/>
          </ac:spMkLst>
        </pc:spChg>
        <pc:spChg chg="add mod">
          <ac:chgData name="斉藤 徹" userId="33296064-e4da-4a39-8a9b-7979342510de" providerId="ADAL" clId="{8AF105A0-2EB2-477D-A1AA-1B762F78F4A7}" dt="2021-10-01T01:37:55.280" v="4374" actId="1036"/>
          <ac:spMkLst>
            <pc:docMk/>
            <pc:sldMk cId="2193880277" sldId="262"/>
            <ac:spMk id="6" creationId="{25855E76-ED42-459B-905F-53B246154110}"/>
          </ac:spMkLst>
        </pc:spChg>
        <pc:spChg chg="add mod">
          <ac:chgData name="斉藤 徹" userId="33296064-e4da-4a39-8a9b-7979342510de" providerId="ADAL" clId="{8AF105A0-2EB2-477D-A1AA-1B762F78F4A7}" dt="2021-10-01T01:37:42.895" v="4360" actId="1035"/>
          <ac:spMkLst>
            <pc:docMk/>
            <pc:sldMk cId="2193880277" sldId="262"/>
            <ac:spMk id="7" creationId="{4839A578-F99E-4CAC-8B4B-E882D5DDEE10}"/>
          </ac:spMkLst>
        </pc:spChg>
        <pc:spChg chg="add mod">
          <ac:chgData name="斉藤 徹" userId="33296064-e4da-4a39-8a9b-7979342510de" providerId="ADAL" clId="{8AF105A0-2EB2-477D-A1AA-1B762F78F4A7}" dt="2021-10-01T01:37:55.280" v="4374" actId="1036"/>
          <ac:spMkLst>
            <pc:docMk/>
            <pc:sldMk cId="2193880277" sldId="262"/>
            <ac:spMk id="8" creationId="{C22736E0-926C-4D09-BAEE-0B2F6BD2E81A}"/>
          </ac:spMkLst>
        </pc:spChg>
        <pc:spChg chg="add mod">
          <ac:chgData name="斉藤 徹" userId="33296064-e4da-4a39-8a9b-7979342510de" providerId="ADAL" clId="{8AF105A0-2EB2-477D-A1AA-1B762F78F4A7}" dt="2021-10-01T01:38:12.797" v="4385" actId="1076"/>
          <ac:spMkLst>
            <pc:docMk/>
            <pc:sldMk cId="2193880277" sldId="262"/>
            <ac:spMk id="12" creationId="{5081209F-AB7D-4696-A7DD-738B5EEEC862}"/>
          </ac:spMkLst>
        </pc:spChg>
        <pc:spChg chg="add mod">
          <ac:chgData name="斉藤 徹" userId="33296064-e4da-4a39-8a9b-7979342510de" providerId="ADAL" clId="{8AF105A0-2EB2-477D-A1AA-1B762F78F4A7}" dt="2021-10-01T01:38:28.038" v="4395" actId="1076"/>
          <ac:spMkLst>
            <pc:docMk/>
            <pc:sldMk cId="2193880277" sldId="262"/>
            <ac:spMk id="14" creationId="{37F2F799-572D-47E3-9176-4634E5CC180A}"/>
          </ac:spMkLst>
        </pc:spChg>
        <pc:spChg chg="add mod">
          <ac:chgData name="斉藤 徹" userId="33296064-e4da-4a39-8a9b-7979342510de" providerId="ADAL" clId="{8AF105A0-2EB2-477D-A1AA-1B762F78F4A7}" dt="2021-10-01T01:32:09.385" v="3962" actId="164"/>
          <ac:spMkLst>
            <pc:docMk/>
            <pc:sldMk cId="2193880277" sldId="262"/>
            <ac:spMk id="17" creationId="{5B150CF8-1F23-4AC0-A4F8-5F17DE85D55B}"/>
          </ac:spMkLst>
        </pc:spChg>
        <pc:spChg chg="add mod">
          <ac:chgData name="斉藤 徹" userId="33296064-e4da-4a39-8a9b-7979342510de" providerId="ADAL" clId="{8AF105A0-2EB2-477D-A1AA-1B762F78F4A7}" dt="2021-10-01T01:46:51.203" v="4454" actId="14100"/>
          <ac:spMkLst>
            <pc:docMk/>
            <pc:sldMk cId="2193880277" sldId="262"/>
            <ac:spMk id="23" creationId="{E8B20BBC-F66D-47B1-B2A1-9BCB851A0BBD}"/>
          </ac:spMkLst>
        </pc:spChg>
        <pc:grpChg chg="add mod">
          <ac:chgData name="斉藤 徹" userId="33296064-e4da-4a39-8a9b-7979342510de" providerId="ADAL" clId="{8AF105A0-2EB2-477D-A1AA-1B762F78F4A7}" dt="2021-10-01T01:32:14.761" v="3963" actId="1076"/>
          <ac:grpSpMkLst>
            <pc:docMk/>
            <pc:sldMk cId="2193880277" sldId="262"/>
            <ac:grpSpMk id="18" creationId="{60D95293-835D-4403-8573-E2B924513D4C}"/>
          </ac:grpSpMkLst>
        </pc:grpChg>
        <pc:picChg chg="add mod">
          <ac:chgData name="斉藤 徹" userId="33296064-e4da-4a39-8a9b-7979342510de" providerId="ADAL" clId="{8AF105A0-2EB2-477D-A1AA-1B762F78F4A7}" dt="2021-10-01T01:38:54.392" v="4398" actId="14100"/>
          <ac:picMkLst>
            <pc:docMk/>
            <pc:sldMk cId="2193880277" sldId="262"/>
            <ac:picMk id="20" creationId="{238D6457-FC5E-4A4E-9299-BED29CFA82B8}"/>
          </ac:picMkLst>
        </pc:picChg>
        <pc:picChg chg="add mod">
          <ac:chgData name="斉藤 徹" userId="33296064-e4da-4a39-8a9b-7979342510de" providerId="ADAL" clId="{8AF105A0-2EB2-477D-A1AA-1B762F78F4A7}" dt="2021-10-01T01:39:28.668" v="4403" actId="1076"/>
          <ac:picMkLst>
            <pc:docMk/>
            <pc:sldMk cId="2193880277" sldId="262"/>
            <ac:picMk id="22" creationId="{712489A2-4616-40FF-9BCB-97FB8D6ABA04}"/>
          </ac:picMkLst>
        </pc:picChg>
        <pc:cxnChg chg="add mod">
          <ac:chgData name="斉藤 徹" userId="33296064-e4da-4a39-8a9b-7979342510de" providerId="ADAL" clId="{8AF105A0-2EB2-477D-A1AA-1B762F78F4A7}" dt="2021-10-01T01:38:06.379" v="4384" actId="1035"/>
          <ac:cxnSpMkLst>
            <pc:docMk/>
            <pc:sldMk cId="2193880277" sldId="262"/>
            <ac:cxnSpMk id="10" creationId="{6F29E473-E2F1-4644-8ECE-B4CC06B9E63A}"/>
          </ac:cxnSpMkLst>
        </pc:cxnChg>
        <pc:cxnChg chg="add mod">
          <ac:chgData name="斉藤 徹" userId="33296064-e4da-4a39-8a9b-7979342510de" providerId="ADAL" clId="{8AF105A0-2EB2-477D-A1AA-1B762F78F4A7}" dt="2021-10-01T01:38:06.379" v="4384" actId="1035"/>
          <ac:cxnSpMkLst>
            <pc:docMk/>
            <pc:sldMk cId="2193880277" sldId="262"/>
            <ac:cxnSpMk id="11" creationId="{F6CAEDC4-EA32-478B-A313-6B0D27223020}"/>
          </ac:cxnSpMkLst>
        </pc:cxnChg>
        <pc:cxnChg chg="add del mod">
          <ac:chgData name="斉藤 徹" userId="33296064-e4da-4a39-8a9b-7979342510de" providerId="ADAL" clId="{8AF105A0-2EB2-477D-A1AA-1B762F78F4A7}" dt="2021-10-01T01:30:56.738" v="3932" actId="21"/>
          <ac:cxnSpMkLst>
            <pc:docMk/>
            <pc:sldMk cId="2193880277" sldId="262"/>
            <ac:cxnSpMk id="13" creationId="{58E1AAB7-C1C9-48B9-8797-26EE97600F9D}"/>
          </ac:cxnSpMkLst>
        </pc:cxnChg>
        <pc:cxnChg chg="add mod">
          <ac:chgData name="斉藤 徹" userId="33296064-e4da-4a39-8a9b-7979342510de" providerId="ADAL" clId="{8AF105A0-2EB2-477D-A1AA-1B762F78F4A7}" dt="2021-10-01T01:38:22.076" v="4394" actId="1036"/>
          <ac:cxnSpMkLst>
            <pc:docMk/>
            <pc:sldMk cId="2193880277" sldId="262"/>
            <ac:cxnSpMk id="15" creationId="{E3F07F35-DCE1-4D5C-A2A6-E2C750E25F7F}"/>
          </ac:cxnSpMkLst>
        </pc:cxnChg>
        <pc:cxnChg chg="add mod">
          <ac:chgData name="斉藤 徹" userId="33296064-e4da-4a39-8a9b-7979342510de" providerId="ADAL" clId="{8AF105A0-2EB2-477D-A1AA-1B762F78F4A7}" dt="2021-10-01T01:38:22.076" v="4394" actId="1036"/>
          <ac:cxnSpMkLst>
            <pc:docMk/>
            <pc:sldMk cId="2193880277" sldId="262"/>
            <ac:cxnSpMk id="16" creationId="{D1FB8157-C88F-4C44-8D20-6C99D5BBD62A}"/>
          </ac:cxnSpMkLst>
        </pc:cxnChg>
      </pc:sldChg>
      <pc:sldChg chg="addSp delSp modSp new mod ord">
        <pc:chgData name="斉藤 徹" userId="33296064-e4da-4a39-8a9b-7979342510de" providerId="ADAL" clId="{8AF105A0-2EB2-477D-A1AA-1B762F78F4A7}" dt="2021-10-01T05:34:04.069" v="7501" actId="20577"/>
        <pc:sldMkLst>
          <pc:docMk/>
          <pc:sldMk cId="2319189342" sldId="263"/>
        </pc:sldMkLst>
        <pc:spChg chg="mod">
          <ac:chgData name="斉藤 徹" userId="33296064-e4da-4a39-8a9b-7979342510de" providerId="ADAL" clId="{8AF105A0-2EB2-477D-A1AA-1B762F78F4A7}" dt="2021-10-01T05:34:04.069" v="7501" actId="20577"/>
          <ac:spMkLst>
            <pc:docMk/>
            <pc:sldMk cId="2319189342" sldId="263"/>
            <ac:spMk id="2" creationId="{EEDA1BD1-A9C1-44F3-803A-171F4AC6AF89}"/>
          </ac:spMkLst>
        </pc:spChg>
        <pc:spChg chg="mod">
          <ac:chgData name="斉藤 徹" userId="33296064-e4da-4a39-8a9b-7979342510de" providerId="ADAL" clId="{8AF105A0-2EB2-477D-A1AA-1B762F78F4A7}" dt="2021-10-01T01:03:56.287" v="3276" actId="1076"/>
          <ac:spMkLst>
            <pc:docMk/>
            <pc:sldMk cId="2319189342" sldId="263"/>
            <ac:spMk id="3" creationId="{AEA7ABC4-7438-4C60-B3D5-9CDA5FEB2788}"/>
          </ac:spMkLst>
        </pc:spChg>
        <pc:spChg chg="add del mod">
          <ac:chgData name="斉藤 徹" userId="33296064-e4da-4a39-8a9b-7979342510de" providerId="ADAL" clId="{8AF105A0-2EB2-477D-A1AA-1B762F78F4A7}" dt="2021-10-01T00:50:07.849" v="2822" actId="1582"/>
          <ac:spMkLst>
            <pc:docMk/>
            <pc:sldMk cId="2319189342" sldId="263"/>
            <ac:spMk id="4" creationId="{1EE1A7EE-40B6-4A6B-86FB-69DA8F28B787}"/>
          </ac:spMkLst>
        </pc:spChg>
        <pc:spChg chg="add mod">
          <ac:chgData name="斉藤 徹" userId="33296064-e4da-4a39-8a9b-7979342510de" providerId="ADAL" clId="{8AF105A0-2EB2-477D-A1AA-1B762F78F4A7}" dt="2021-10-01T00:53:19.051" v="2897" actId="164"/>
          <ac:spMkLst>
            <pc:docMk/>
            <pc:sldMk cId="2319189342" sldId="263"/>
            <ac:spMk id="23" creationId="{7E84040F-BA1B-445A-9EF7-6AEFDD0A0CFE}"/>
          </ac:spMkLst>
        </pc:spChg>
        <pc:spChg chg="mod">
          <ac:chgData name="斉藤 徹" userId="33296064-e4da-4a39-8a9b-7979342510de" providerId="ADAL" clId="{8AF105A0-2EB2-477D-A1AA-1B762F78F4A7}" dt="2021-10-01T00:50:56.815" v="2838"/>
          <ac:spMkLst>
            <pc:docMk/>
            <pc:sldMk cId="2319189342" sldId="263"/>
            <ac:spMk id="25" creationId="{78E3EA2A-D51B-4A99-A053-D73CB94C79AC}"/>
          </ac:spMkLst>
        </pc:spChg>
        <pc:spChg chg="add mod">
          <ac:chgData name="斉藤 徹" userId="33296064-e4da-4a39-8a9b-7979342510de" providerId="ADAL" clId="{8AF105A0-2EB2-477D-A1AA-1B762F78F4A7}" dt="2021-10-01T00:53:27.224" v="2898" actId="164"/>
          <ac:spMkLst>
            <pc:docMk/>
            <pc:sldMk cId="2319189342" sldId="263"/>
            <ac:spMk id="30" creationId="{6ED3C1A7-7B09-453B-8571-1F0714B94C47}"/>
          </ac:spMkLst>
        </pc:spChg>
        <pc:spChg chg="add mod">
          <ac:chgData name="斉藤 徹" userId="33296064-e4da-4a39-8a9b-7979342510de" providerId="ADAL" clId="{8AF105A0-2EB2-477D-A1AA-1B762F78F4A7}" dt="2021-10-01T01:01:11.541" v="2973" actId="164"/>
          <ac:spMkLst>
            <pc:docMk/>
            <pc:sldMk cId="2319189342" sldId="263"/>
            <ac:spMk id="31" creationId="{AB92FDF1-FB5F-4DB2-9C1D-FD064A627984}"/>
          </ac:spMkLst>
        </pc:spChg>
        <pc:spChg chg="add mod">
          <ac:chgData name="斉藤 徹" userId="33296064-e4da-4a39-8a9b-7979342510de" providerId="ADAL" clId="{8AF105A0-2EB2-477D-A1AA-1B762F78F4A7}" dt="2021-10-01T01:01:11.541" v="2973" actId="164"/>
          <ac:spMkLst>
            <pc:docMk/>
            <pc:sldMk cId="2319189342" sldId="263"/>
            <ac:spMk id="32" creationId="{3E0C7AED-CE0D-4307-B022-94F73FA1FB6F}"/>
          </ac:spMkLst>
        </pc:spChg>
        <pc:spChg chg="add mod">
          <ac:chgData name="斉藤 徹" userId="33296064-e4da-4a39-8a9b-7979342510de" providerId="ADAL" clId="{8AF105A0-2EB2-477D-A1AA-1B762F78F4A7}" dt="2021-10-01T01:01:11.541" v="2973" actId="164"/>
          <ac:spMkLst>
            <pc:docMk/>
            <pc:sldMk cId="2319189342" sldId="263"/>
            <ac:spMk id="33" creationId="{050810BC-7D8C-4DF2-80C8-95169838AB5D}"/>
          </ac:spMkLst>
        </pc:spChg>
        <pc:spChg chg="add mod">
          <ac:chgData name="斉藤 徹" userId="33296064-e4da-4a39-8a9b-7979342510de" providerId="ADAL" clId="{8AF105A0-2EB2-477D-A1AA-1B762F78F4A7}" dt="2021-10-01T01:01:11.541" v="2973" actId="164"/>
          <ac:spMkLst>
            <pc:docMk/>
            <pc:sldMk cId="2319189342" sldId="263"/>
            <ac:spMk id="46" creationId="{A1DAB563-1F79-477A-8917-FE6DCA4BCA2B}"/>
          </ac:spMkLst>
        </pc:spChg>
        <pc:spChg chg="add mod">
          <ac:chgData name="斉藤 徹" userId="33296064-e4da-4a39-8a9b-7979342510de" providerId="ADAL" clId="{8AF105A0-2EB2-477D-A1AA-1B762F78F4A7}" dt="2021-10-01T01:01:11.541" v="2973" actId="164"/>
          <ac:spMkLst>
            <pc:docMk/>
            <pc:sldMk cId="2319189342" sldId="263"/>
            <ac:spMk id="47" creationId="{38892870-B1B8-48DD-8E1D-82084CCDAF2B}"/>
          </ac:spMkLst>
        </pc:spChg>
        <pc:spChg chg="add mod">
          <ac:chgData name="斉藤 徹" userId="33296064-e4da-4a39-8a9b-7979342510de" providerId="ADAL" clId="{8AF105A0-2EB2-477D-A1AA-1B762F78F4A7}" dt="2021-10-01T02:43:56.464" v="5806" actId="113"/>
          <ac:spMkLst>
            <pc:docMk/>
            <pc:sldMk cId="2319189342" sldId="263"/>
            <ac:spMk id="78" creationId="{D0FE7A3E-1274-45E0-A6C8-AAE83C31CC4F}"/>
          </ac:spMkLst>
        </pc:spChg>
        <pc:grpChg chg="add mod">
          <ac:chgData name="斉藤 徹" userId="33296064-e4da-4a39-8a9b-7979342510de" providerId="ADAL" clId="{8AF105A0-2EB2-477D-A1AA-1B762F78F4A7}" dt="2021-10-01T00:53:19.051" v="2897" actId="164"/>
          <ac:grpSpMkLst>
            <pc:docMk/>
            <pc:sldMk cId="2319189342" sldId="263"/>
            <ac:grpSpMk id="22" creationId="{922491E5-C315-43B5-9E70-3F0F977E518D}"/>
          </ac:grpSpMkLst>
        </pc:grpChg>
        <pc:grpChg chg="add mod">
          <ac:chgData name="斉藤 徹" userId="33296064-e4da-4a39-8a9b-7979342510de" providerId="ADAL" clId="{8AF105A0-2EB2-477D-A1AA-1B762F78F4A7}" dt="2021-10-01T00:53:27.224" v="2898" actId="164"/>
          <ac:grpSpMkLst>
            <pc:docMk/>
            <pc:sldMk cId="2319189342" sldId="263"/>
            <ac:grpSpMk id="24" creationId="{784B6F92-5CD2-455A-8EC5-A78F4B5663A9}"/>
          </ac:grpSpMkLst>
        </pc:grpChg>
        <pc:grpChg chg="add mod">
          <ac:chgData name="斉藤 徹" userId="33296064-e4da-4a39-8a9b-7979342510de" providerId="ADAL" clId="{8AF105A0-2EB2-477D-A1AA-1B762F78F4A7}" dt="2021-10-01T01:01:11.541" v="2973" actId="164"/>
          <ac:grpSpMkLst>
            <pc:docMk/>
            <pc:sldMk cId="2319189342" sldId="263"/>
            <ac:grpSpMk id="34" creationId="{B6EC77E7-AF4B-488C-8456-DC30A130D1B2}"/>
          </ac:grpSpMkLst>
        </pc:grpChg>
        <pc:grpChg chg="add mod">
          <ac:chgData name="斉藤 徹" userId="33296064-e4da-4a39-8a9b-7979342510de" providerId="ADAL" clId="{8AF105A0-2EB2-477D-A1AA-1B762F78F4A7}" dt="2021-10-01T01:01:11.541" v="2973" actId="164"/>
          <ac:grpSpMkLst>
            <pc:docMk/>
            <pc:sldMk cId="2319189342" sldId="263"/>
            <ac:grpSpMk id="35" creationId="{D4B7ADA4-786C-4223-8334-EC5787BA586F}"/>
          </ac:grpSpMkLst>
        </pc:grpChg>
        <pc:grpChg chg="add mod">
          <ac:chgData name="斉藤 徹" userId="33296064-e4da-4a39-8a9b-7979342510de" providerId="ADAL" clId="{8AF105A0-2EB2-477D-A1AA-1B762F78F4A7}" dt="2021-10-01T01:03:50.009" v="3275" actId="1076"/>
          <ac:grpSpMkLst>
            <pc:docMk/>
            <pc:sldMk cId="2319189342" sldId="263"/>
            <ac:grpSpMk id="77" creationId="{203710F5-D244-4B09-B648-401FFA8A87E6}"/>
          </ac:grpSpMkLst>
        </pc:grpChg>
        <pc:cxnChg chg="add del mod">
          <ac:chgData name="斉藤 徹" userId="33296064-e4da-4a39-8a9b-7979342510de" providerId="ADAL" clId="{8AF105A0-2EB2-477D-A1AA-1B762F78F4A7}" dt="2021-10-01T00:50:07.849" v="2822" actId="1582"/>
          <ac:cxnSpMkLst>
            <pc:docMk/>
            <pc:sldMk cId="2319189342" sldId="263"/>
            <ac:cxnSpMk id="6" creationId="{F83327F0-110F-4B93-A099-69E9E25648F2}"/>
          </ac:cxnSpMkLst>
        </pc:cxnChg>
        <pc:cxnChg chg="add del mod">
          <ac:chgData name="斉藤 徹" userId="33296064-e4da-4a39-8a9b-7979342510de" providerId="ADAL" clId="{8AF105A0-2EB2-477D-A1AA-1B762F78F4A7}" dt="2021-10-01T00:47:52.543" v="2777" actId="21"/>
          <ac:cxnSpMkLst>
            <pc:docMk/>
            <pc:sldMk cId="2319189342" sldId="263"/>
            <ac:cxnSpMk id="8" creationId="{BC80986A-6768-4E9B-B6E9-C7AA3A9E2643}"/>
          </ac:cxnSpMkLst>
        </pc:cxnChg>
        <pc:cxnChg chg="add del mod">
          <ac:chgData name="斉藤 徹" userId="33296064-e4da-4a39-8a9b-7979342510de" providerId="ADAL" clId="{8AF105A0-2EB2-477D-A1AA-1B762F78F4A7}" dt="2021-10-01T00:48:08.940" v="2780" actId="21"/>
          <ac:cxnSpMkLst>
            <pc:docMk/>
            <pc:sldMk cId="2319189342" sldId="263"/>
            <ac:cxnSpMk id="10" creationId="{47944DB3-A727-4B1D-A311-8B337F554011}"/>
          </ac:cxnSpMkLst>
        </pc:cxnChg>
        <pc:cxnChg chg="add mod">
          <ac:chgData name="斉藤 徹" userId="33296064-e4da-4a39-8a9b-7979342510de" providerId="ADAL" clId="{8AF105A0-2EB2-477D-A1AA-1B762F78F4A7}" dt="2021-10-01T00:50:07.849" v="2822" actId="1582"/>
          <ac:cxnSpMkLst>
            <pc:docMk/>
            <pc:sldMk cId="2319189342" sldId="263"/>
            <ac:cxnSpMk id="12" creationId="{92039046-85FA-4F89-BC98-933D77E89884}"/>
          </ac:cxnSpMkLst>
        </pc:cxnChg>
        <pc:cxnChg chg="add mod">
          <ac:chgData name="斉藤 徹" userId="33296064-e4da-4a39-8a9b-7979342510de" providerId="ADAL" clId="{8AF105A0-2EB2-477D-A1AA-1B762F78F4A7}" dt="2021-10-01T00:50:07.849" v="2822" actId="1582"/>
          <ac:cxnSpMkLst>
            <pc:docMk/>
            <pc:sldMk cId="2319189342" sldId="263"/>
            <ac:cxnSpMk id="14" creationId="{DF2A4F8B-0398-4F21-9EA1-42B35952365F}"/>
          </ac:cxnSpMkLst>
        </pc:cxnChg>
        <pc:cxnChg chg="add mod">
          <ac:chgData name="斉藤 徹" userId="33296064-e4da-4a39-8a9b-7979342510de" providerId="ADAL" clId="{8AF105A0-2EB2-477D-A1AA-1B762F78F4A7}" dt="2021-10-01T00:50:07.849" v="2822" actId="1582"/>
          <ac:cxnSpMkLst>
            <pc:docMk/>
            <pc:sldMk cId="2319189342" sldId="263"/>
            <ac:cxnSpMk id="16" creationId="{32B3F0C7-2FBD-4772-A6B5-DCD789D6DD74}"/>
          </ac:cxnSpMkLst>
        </pc:cxnChg>
        <pc:cxnChg chg="mod">
          <ac:chgData name="斉藤 徹" userId="33296064-e4da-4a39-8a9b-7979342510de" providerId="ADAL" clId="{8AF105A0-2EB2-477D-A1AA-1B762F78F4A7}" dt="2021-10-01T00:50:56.815" v="2838"/>
          <ac:cxnSpMkLst>
            <pc:docMk/>
            <pc:sldMk cId="2319189342" sldId="263"/>
            <ac:cxnSpMk id="26" creationId="{F5337C99-7E26-4AE7-A93B-4516A5F7B9D5}"/>
          </ac:cxnSpMkLst>
        </pc:cxnChg>
        <pc:cxnChg chg="mod">
          <ac:chgData name="斉藤 徹" userId="33296064-e4da-4a39-8a9b-7979342510de" providerId="ADAL" clId="{8AF105A0-2EB2-477D-A1AA-1B762F78F4A7}" dt="2021-10-01T00:50:56.815" v="2838"/>
          <ac:cxnSpMkLst>
            <pc:docMk/>
            <pc:sldMk cId="2319189342" sldId="263"/>
            <ac:cxnSpMk id="27" creationId="{86BAB1E4-289E-4F95-9242-D814DD6A466F}"/>
          </ac:cxnSpMkLst>
        </pc:cxnChg>
        <pc:cxnChg chg="mod">
          <ac:chgData name="斉藤 徹" userId="33296064-e4da-4a39-8a9b-7979342510de" providerId="ADAL" clId="{8AF105A0-2EB2-477D-A1AA-1B762F78F4A7}" dt="2021-10-01T00:50:56.815" v="2838"/>
          <ac:cxnSpMkLst>
            <pc:docMk/>
            <pc:sldMk cId="2319189342" sldId="263"/>
            <ac:cxnSpMk id="28" creationId="{3C404AFB-98FD-4F00-A72F-BE8FD3EF1EF7}"/>
          </ac:cxnSpMkLst>
        </pc:cxnChg>
        <pc:cxnChg chg="mod">
          <ac:chgData name="斉藤 徹" userId="33296064-e4da-4a39-8a9b-7979342510de" providerId="ADAL" clId="{8AF105A0-2EB2-477D-A1AA-1B762F78F4A7}" dt="2021-10-01T00:50:56.815" v="2838"/>
          <ac:cxnSpMkLst>
            <pc:docMk/>
            <pc:sldMk cId="2319189342" sldId="263"/>
            <ac:cxnSpMk id="29" creationId="{9222195E-5BAB-43D5-BE59-5FEA66388C28}"/>
          </ac:cxnSpMkLst>
        </pc:cxnChg>
        <pc:cxnChg chg="add mod">
          <ac:chgData name="斉藤 徹" userId="33296064-e4da-4a39-8a9b-7979342510de" providerId="ADAL" clId="{8AF105A0-2EB2-477D-A1AA-1B762F78F4A7}" dt="2021-10-01T01:01:11.541" v="2973" actId="164"/>
          <ac:cxnSpMkLst>
            <pc:docMk/>
            <pc:sldMk cId="2319189342" sldId="263"/>
            <ac:cxnSpMk id="37" creationId="{4B241A57-6CEF-41D8-B253-26810D5D458D}"/>
          </ac:cxnSpMkLst>
        </pc:cxnChg>
        <pc:cxnChg chg="add mod">
          <ac:chgData name="斉藤 徹" userId="33296064-e4da-4a39-8a9b-7979342510de" providerId="ADAL" clId="{8AF105A0-2EB2-477D-A1AA-1B762F78F4A7}" dt="2021-10-01T01:01:11.541" v="2973" actId="164"/>
          <ac:cxnSpMkLst>
            <pc:docMk/>
            <pc:sldMk cId="2319189342" sldId="263"/>
            <ac:cxnSpMk id="39" creationId="{D0123B55-45C1-45A2-A70B-726C1EB2AC9B}"/>
          </ac:cxnSpMkLst>
        </pc:cxnChg>
        <pc:cxnChg chg="add mod">
          <ac:chgData name="斉藤 徹" userId="33296064-e4da-4a39-8a9b-7979342510de" providerId="ADAL" clId="{8AF105A0-2EB2-477D-A1AA-1B762F78F4A7}" dt="2021-10-01T01:01:11.541" v="2973" actId="164"/>
          <ac:cxnSpMkLst>
            <pc:docMk/>
            <pc:sldMk cId="2319189342" sldId="263"/>
            <ac:cxnSpMk id="41" creationId="{76CDB0EE-84AF-46FE-957E-8037DB521B0B}"/>
          </ac:cxnSpMkLst>
        </pc:cxnChg>
        <pc:cxnChg chg="add del mod">
          <ac:chgData name="斉藤 徹" userId="33296064-e4da-4a39-8a9b-7979342510de" providerId="ADAL" clId="{8AF105A0-2EB2-477D-A1AA-1B762F78F4A7}" dt="2021-10-01T00:55:13.710" v="2909" actId="21"/>
          <ac:cxnSpMkLst>
            <pc:docMk/>
            <pc:sldMk cId="2319189342" sldId="263"/>
            <ac:cxnSpMk id="43" creationId="{2B02D7EB-79C7-454B-9328-99E6237EB4F9}"/>
          </ac:cxnSpMkLst>
        </pc:cxnChg>
        <pc:cxnChg chg="add del mod">
          <ac:chgData name="斉藤 徹" userId="33296064-e4da-4a39-8a9b-7979342510de" providerId="ADAL" clId="{8AF105A0-2EB2-477D-A1AA-1B762F78F4A7}" dt="2021-10-01T00:55:11.440" v="2908" actId="21"/>
          <ac:cxnSpMkLst>
            <pc:docMk/>
            <pc:sldMk cId="2319189342" sldId="263"/>
            <ac:cxnSpMk id="45" creationId="{47D4483D-7231-4ED1-AFCF-894B08AF0803}"/>
          </ac:cxnSpMkLst>
        </pc:cxnChg>
        <pc:cxnChg chg="add mod">
          <ac:chgData name="斉藤 徹" userId="33296064-e4da-4a39-8a9b-7979342510de" providerId="ADAL" clId="{8AF105A0-2EB2-477D-A1AA-1B762F78F4A7}" dt="2021-10-01T01:04:56.428" v="3319" actId="14100"/>
          <ac:cxnSpMkLst>
            <pc:docMk/>
            <pc:sldMk cId="2319189342" sldId="263"/>
            <ac:cxnSpMk id="51" creationId="{0938773A-7B1F-4963-B66C-28E137306349}"/>
          </ac:cxnSpMkLst>
        </pc:cxnChg>
        <pc:cxnChg chg="add mod">
          <ac:chgData name="斉藤 徹" userId="33296064-e4da-4a39-8a9b-7979342510de" providerId="ADAL" clId="{8AF105A0-2EB2-477D-A1AA-1B762F78F4A7}" dt="2021-10-01T01:01:11.541" v="2973" actId="164"/>
          <ac:cxnSpMkLst>
            <pc:docMk/>
            <pc:sldMk cId="2319189342" sldId="263"/>
            <ac:cxnSpMk id="53" creationId="{573F7A24-215B-479E-99F1-6ABC4734D600}"/>
          </ac:cxnSpMkLst>
        </pc:cxnChg>
        <pc:cxnChg chg="add mod">
          <ac:chgData name="斉藤 徹" userId="33296064-e4da-4a39-8a9b-7979342510de" providerId="ADAL" clId="{8AF105A0-2EB2-477D-A1AA-1B762F78F4A7}" dt="2021-10-01T01:01:11.541" v="2973" actId="164"/>
          <ac:cxnSpMkLst>
            <pc:docMk/>
            <pc:sldMk cId="2319189342" sldId="263"/>
            <ac:cxnSpMk id="55" creationId="{01339EEE-72D3-478A-B742-B0AE7A61954B}"/>
          </ac:cxnSpMkLst>
        </pc:cxnChg>
        <pc:cxnChg chg="add mod">
          <ac:chgData name="斉藤 徹" userId="33296064-e4da-4a39-8a9b-7979342510de" providerId="ADAL" clId="{8AF105A0-2EB2-477D-A1AA-1B762F78F4A7}" dt="2021-10-01T01:05:29.087" v="3323" actId="1582"/>
          <ac:cxnSpMkLst>
            <pc:docMk/>
            <pc:sldMk cId="2319189342" sldId="263"/>
            <ac:cxnSpMk id="57" creationId="{D101B2E0-0707-4CA7-99CA-B297DA31250C}"/>
          </ac:cxnSpMkLst>
        </pc:cxnChg>
        <pc:cxnChg chg="add del mod">
          <ac:chgData name="斉藤 徹" userId="33296064-e4da-4a39-8a9b-7979342510de" providerId="ADAL" clId="{8AF105A0-2EB2-477D-A1AA-1B762F78F4A7}" dt="2021-10-01T00:59:11.461" v="2958" actId="21"/>
          <ac:cxnSpMkLst>
            <pc:docMk/>
            <pc:sldMk cId="2319189342" sldId="263"/>
            <ac:cxnSpMk id="62" creationId="{DC77553E-84AD-4154-B141-2426E5BFC4A0}"/>
          </ac:cxnSpMkLst>
        </pc:cxnChg>
        <pc:cxnChg chg="add mod">
          <ac:chgData name="斉藤 徹" userId="33296064-e4da-4a39-8a9b-7979342510de" providerId="ADAL" clId="{8AF105A0-2EB2-477D-A1AA-1B762F78F4A7}" dt="2021-10-01T01:01:11.541" v="2973" actId="164"/>
          <ac:cxnSpMkLst>
            <pc:docMk/>
            <pc:sldMk cId="2319189342" sldId="263"/>
            <ac:cxnSpMk id="64" creationId="{1ADFC9F9-7B64-495A-A145-AFB30F3B5150}"/>
          </ac:cxnSpMkLst>
        </pc:cxnChg>
      </pc:sldChg>
      <pc:sldChg chg="addSp delSp modSp new mod">
        <pc:chgData name="斉藤 徹" userId="33296064-e4da-4a39-8a9b-7979342510de" providerId="ADAL" clId="{8AF105A0-2EB2-477D-A1AA-1B762F78F4A7}" dt="2021-10-01T06:12:19.401" v="8232" actId="1038"/>
        <pc:sldMkLst>
          <pc:docMk/>
          <pc:sldMk cId="2942151250" sldId="264"/>
        </pc:sldMkLst>
        <pc:spChg chg="mod">
          <ac:chgData name="斉藤 徹" userId="33296064-e4da-4a39-8a9b-7979342510de" providerId="ADAL" clId="{8AF105A0-2EB2-477D-A1AA-1B762F78F4A7}" dt="2021-10-01T01:47:26.664" v="4463" actId="20577"/>
          <ac:spMkLst>
            <pc:docMk/>
            <pc:sldMk cId="2942151250" sldId="264"/>
            <ac:spMk id="2" creationId="{264860D1-7C55-4E15-B6BC-B5DBC32E432F}"/>
          </ac:spMkLst>
        </pc:spChg>
        <pc:spChg chg="mod">
          <ac:chgData name="斉藤 徹" userId="33296064-e4da-4a39-8a9b-7979342510de" providerId="ADAL" clId="{8AF105A0-2EB2-477D-A1AA-1B762F78F4A7}" dt="2021-10-01T01:57:28.757" v="4760" actId="5793"/>
          <ac:spMkLst>
            <pc:docMk/>
            <pc:sldMk cId="2942151250" sldId="264"/>
            <ac:spMk id="3" creationId="{44225F47-82A8-4958-9F0D-0A55253BC9AE}"/>
          </ac:spMkLst>
        </pc:spChg>
        <pc:spChg chg="add mod">
          <ac:chgData name="斉藤 徹" userId="33296064-e4da-4a39-8a9b-7979342510de" providerId="ADAL" clId="{8AF105A0-2EB2-477D-A1AA-1B762F78F4A7}" dt="2021-10-01T02:46:00.648" v="5814" actId="1035"/>
          <ac:spMkLst>
            <pc:docMk/>
            <pc:sldMk cId="2942151250" sldId="264"/>
            <ac:spMk id="4" creationId="{6E2B7B69-A76C-4788-B01A-D9E9F5C6ED19}"/>
          </ac:spMkLst>
        </pc:spChg>
        <pc:spChg chg="add mod">
          <ac:chgData name="斉藤 徹" userId="33296064-e4da-4a39-8a9b-7979342510de" providerId="ADAL" clId="{8AF105A0-2EB2-477D-A1AA-1B762F78F4A7}" dt="2021-10-01T02:46:00.648" v="5814" actId="1035"/>
          <ac:spMkLst>
            <pc:docMk/>
            <pc:sldMk cId="2942151250" sldId="264"/>
            <ac:spMk id="5" creationId="{BE179B42-176A-4AD5-9D27-7DCEA05537D4}"/>
          </ac:spMkLst>
        </pc:spChg>
        <pc:spChg chg="add mod">
          <ac:chgData name="斉藤 徹" userId="33296064-e4da-4a39-8a9b-7979342510de" providerId="ADAL" clId="{8AF105A0-2EB2-477D-A1AA-1B762F78F4A7}" dt="2021-10-01T02:46:00.648" v="5814" actId="1035"/>
          <ac:spMkLst>
            <pc:docMk/>
            <pc:sldMk cId="2942151250" sldId="264"/>
            <ac:spMk id="6" creationId="{F1854D90-E3A1-43E7-A3F2-250D2B8E77E6}"/>
          </ac:spMkLst>
        </pc:spChg>
        <pc:spChg chg="add del mod">
          <ac:chgData name="斉藤 徹" userId="33296064-e4da-4a39-8a9b-7979342510de" providerId="ADAL" clId="{8AF105A0-2EB2-477D-A1AA-1B762F78F4A7}" dt="2021-10-01T01:48:43.525" v="4519" actId="21"/>
          <ac:spMkLst>
            <pc:docMk/>
            <pc:sldMk cId="2942151250" sldId="264"/>
            <ac:spMk id="7" creationId="{86BD6356-8708-46F2-861B-13439D9A1CE9}"/>
          </ac:spMkLst>
        </pc:spChg>
        <pc:spChg chg="add del mod">
          <ac:chgData name="斉藤 徹" userId="33296064-e4da-4a39-8a9b-7979342510de" providerId="ADAL" clId="{8AF105A0-2EB2-477D-A1AA-1B762F78F4A7}" dt="2021-10-01T01:48:44.840" v="4520" actId="21"/>
          <ac:spMkLst>
            <pc:docMk/>
            <pc:sldMk cId="2942151250" sldId="264"/>
            <ac:spMk id="8" creationId="{E462D488-ACDC-46E0-A9D7-B5ECBC366DF6}"/>
          </ac:spMkLst>
        </pc:spChg>
        <pc:spChg chg="add del mod">
          <ac:chgData name="斉藤 徹" userId="33296064-e4da-4a39-8a9b-7979342510de" providerId="ADAL" clId="{8AF105A0-2EB2-477D-A1AA-1B762F78F4A7}" dt="2021-10-01T01:48:48.849" v="4522" actId="21"/>
          <ac:spMkLst>
            <pc:docMk/>
            <pc:sldMk cId="2942151250" sldId="264"/>
            <ac:spMk id="9" creationId="{63BAB614-372D-444D-971C-F52C13AF9B4E}"/>
          </ac:spMkLst>
        </pc:spChg>
        <pc:spChg chg="add del mod">
          <ac:chgData name="斉藤 徹" userId="33296064-e4da-4a39-8a9b-7979342510de" providerId="ADAL" clId="{8AF105A0-2EB2-477D-A1AA-1B762F78F4A7}" dt="2021-10-01T01:48:47.465" v="4521" actId="21"/>
          <ac:spMkLst>
            <pc:docMk/>
            <pc:sldMk cId="2942151250" sldId="264"/>
            <ac:spMk id="10" creationId="{60EB425A-ED5C-4609-B1EB-0BB4BC1B6712}"/>
          </ac:spMkLst>
        </pc:spChg>
        <pc:spChg chg="add mod">
          <ac:chgData name="斉藤 徹" userId="33296064-e4da-4a39-8a9b-7979342510de" providerId="ADAL" clId="{8AF105A0-2EB2-477D-A1AA-1B762F78F4A7}" dt="2021-10-01T02:46:00.648" v="5814" actId="1035"/>
          <ac:spMkLst>
            <pc:docMk/>
            <pc:sldMk cId="2942151250" sldId="264"/>
            <ac:spMk id="11" creationId="{50D6DB40-2678-4A3F-80D1-A8120757ED76}"/>
          </ac:spMkLst>
        </pc:spChg>
        <pc:spChg chg="mod">
          <ac:chgData name="斉藤 徹" userId="33296064-e4da-4a39-8a9b-7979342510de" providerId="ADAL" clId="{8AF105A0-2EB2-477D-A1AA-1B762F78F4A7}" dt="2021-10-01T01:48:35.263" v="4517"/>
          <ac:spMkLst>
            <pc:docMk/>
            <pc:sldMk cId="2942151250" sldId="264"/>
            <ac:spMk id="13" creationId="{7A9B9F7B-A11B-47E1-96BC-77144056225E}"/>
          </ac:spMkLst>
        </pc:spChg>
        <pc:spChg chg="mod">
          <ac:chgData name="斉藤 徹" userId="33296064-e4da-4a39-8a9b-7979342510de" providerId="ADAL" clId="{8AF105A0-2EB2-477D-A1AA-1B762F78F4A7}" dt="2021-10-01T01:48:35.263" v="4517"/>
          <ac:spMkLst>
            <pc:docMk/>
            <pc:sldMk cId="2942151250" sldId="264"/>
            <ac:spMk id="14" creationId="{723B3A59-C3B2-4400-B973-89917639083D}"/>
          </ac:spMkLst>
        </pc:spChg>
        <pc:spChg chg="mod">
          <ac:chgData name="斉藤 徹" userId="33296064-e4da-4a39-8a9b-7979342510de" providerId="ADAL" clId="{8AF105A0-2EB2-477D-A1AA-1B762F78F4A7}" dt="2021-10-01T01:48:55.807" v="4523" actId="20577"/>
          <ac:spMkLst>
            <pc:docMk/>
            <pc:sldMk cId="2942151250" sldId="264"/>
            <ac:spMk id="15" creationId="{AE57BC34-A424-43B2-A59F-79096F0B16FF}"/>
          </ac:spMkLst>
        </pc:spChg>
        <pc:spChg chg="add mod">
          <ac:chgData name="斉藤 徹" userId="33296064-e4da-4a39-8a9b-7979342510de" providerId="ADAL" clId="{8AF105A0-2EB2-477D-A1AA-1B762F78F4A7}" dt="2021-10-01T02:46:00.648" v="5814" actId="1035"/>
          <ac:spMkLst>
            <pc:docMk/>
            <pc:sldMk cId="2942151250" sldId="264"/>
            <ac:spMk id="16" creationId="{71EB40F7-5004-4D00-A470-2F5F996F6411}"/>
          </ac:spMkLst>
        </pc:spChg>
        <pc:spChg chg="add del mod">
          <ac:chgData name="斉藤 徹" userId="33296064-e4da-4a39-8a9b-7979342510de" providerId="ADAL" clId="{8AF105A0-2EB2-477D-A1AA-1B762F78F4A7}" dt="2021-10-01T01:49:20.170" v="4529" actId="21"/>
          <ac:spMkLst>
            <pc:docMk/>
            <pc:sldMk cId="2942151250" sldId="264"/>
            <ac:spMk id="19" creationId="{42127EA1-6EDE-4850-B8B4-BA093357A970}"/>
          </ac:spMkLst>
        </pc:spChg>
        <pc:spChg chg="add mod">
          <ac:chgData name="斉藤 徹" userId="33296064-e4da-4a39-8a9b-7979342510de" providerId="ADAL" clId="{8AF105A0-2EB2-477D-A1AA-1B762F78F4A7}" dt="2021-10-01T02:46:00.648" v="5814" actId="1035"/>
          <ac:spMkLst>
            <pc:docMk/>
            <pc:sldMk cId="2942151250" sldId="264"/>
            <ac:spMk id="20" creationId="{BB49E3E5-D13B-4A30-868C-2A3BF2C7A876}"/>
          </ac:spMkLst>
        </pc:spChg>
        <pc:spChg chg="add del mod">
          <ac:chgData name="斉藤 徹" userId="33296064-e4da-4a39-8a9b-7979342510de" providerId="ADAL" clId="{8AF105A0-2EB2-477D-A1AA-1B762F78F4A7}" dt="2021-10-01T01:49:06.842" v="4526" actId="21"/>
          <ac:spMkLst>
            <pc:docMk/>
            <pc:sldMk cId="2942151250" sldId="264"/>
            <ac:spMk id="22" creationId="{3B55FBBB-8654-4270-A90C-07739ED59D9D}"/>
          </ac:spMkLst>
        </pc:spChg>
        <pc:spChg chg="add del mod">
          <ac:chgData name="斉藤 徹" userId="33296064-e4da-4a39-8a9b-7979342510de" providerId="ADAL" clId="{8AF105A0-2EB2-477D-A1AA-1B762F78F4A7}" dt="2021-10-01T01:49:11.033" v="4527" actId="21"/>
          <ac:spMkLst>
            <pc:docMk/>
            <pc:sldMk cId="2942151250" sldId="264"/>
            <ac:spMk id="26" creationId="{8077EE15-6E00-44A8-BE3F-158A9D119D9F}"/>
          </ac:spMkLst>
        </pc:spChg>
        <pc:spChg chg="add del mod">
          <ac:chgData name="斉藤 徹" userId="33296064-e4da-4a39-8a9b-7979342510de" providerId="ADAL" clId="{8AF105A0-2EB2-477D-A1AA-1B762F78F4A7}" dt="2021-10-01T01:49:13.392" v="4528" actId="21"/>
          <ac:spMkLst>
            <pc:docMk/>
            <pc:sldMk cId="2942151250" sldId="264"/>
            <ac:spMk id="27" creationId="{3DA20158-738A-4A08-A073-F86BC69EA937}"/>
          </ac:spMkLst>
        </pc:spChg>
        <pc:spChg chg="add del mod">
          <ac:chgData name="斉藤 徹" userId="33296064-e4da-4a39-8a9b-7979342510de" providerId="ADAL" clId="{8AF105A0-2EB2-477D-A1AA-1B762F78F4A7}" dt="2021-10-01T01:48:41.800" v="4518" actId="21"/>
          <ac:spMkLst>
            <pc:docMk/>
            <pc:sldMk cId="2942151250" sldId="264"/>
            <ac:spMk id="28" creationId="{C708142D-85F4-4DE0-9DF8-560D1C18AE3C}"/>
          </ac:spMkLst>
        </pc:spChg>
        <pc:spChg chg="add mod">
          <ac:chgData name="斉藤 徹" userId="33296064-e4da-4a39-8a9b-7979342510de" providerId="ADAL" clId="{8AF105A0-2EB2-477D-A1AA-1B762F78F4A7}" dt="2021-10-01T06:10:09.435" v="8206" actId="20577"/>
          <ac:spMkLst>
            <pc:docMk/>
            <pc:sldMk cId="2942151250" sldId="264"/>
            <ac:spMk id="29" creationId="{CE955E57-5DCC-4C41-B0C1-674F8CF09EF2}"/>
          </ac:spMkLst>
        </pc:spChg>
        <pc:spChg chg="add mod">
          <ac:chgData name="斉藤 徹" userId="33296064-e4da-4a39-8a9b-7979342510de" providerId="ADAL" clId="{8AF105A0-2EB2-477D-A1AA-1B762F78F4A7}" dt="2021-10-01T06:10:19.650" v="8209" actId="20577"/>
          <ac:spMkLst>
            <pc:docMk/>
            <pc:sldMk cId="2942151250" sldId="264"/>
            <ac:spMk id="37" creationId="{182AD373-CC09-4A9A-B854-596B11E27589}"/>
          </ac:spMkLst>
        </pc:spChg>
        <pc:spChg chg="add mod">
          <ac:chgData name="斉藤 徹" userId="33296064-e4da-4a39-8a9b-7979342510de" providerId="ADAL" clId="{8AF105A0-2EB2-477D-A1AA-1B762F78F4A7}" dt="2021-10-01T06:10:26.015" v="8212" actId="20577"/>
          <ac:spMkLst>
            <pc:docMk/>
            <pc:sldMk cId="2942151250" sldId="264"/>
            <ac:spMk id="38" creationId="{EF5437A0-8F4D-4699-A322-BCE595479E76}"/>
          </ac:spMkLst>
        </pc:spChg>
        <pc:spChg chg="add mod">
          <ac:chgData name="斉藤 徹" userId="33296064-e4da-4a39-8a9b-7979342510de" providerId="ADAL" clId="{8AF105A0-2EB2-477D-A1AA-1B762F78F4A7}" dt="2021-10-01T02:47:45.206" v="5859" actId="1035"/>
          <ac:spMkLst>
            <pc:docMk/>
            <pc:sldMk cId="2942151250" sldId="264"/>
            <ac:spMk id="39" creationId="{3642A933-D5FD-4EED-83C6-1DA3B31992B0}"/>
          </ac:spMkLst>
        </pc:spChg>
        <pc:spChg chg="add mod">
          <ac:chgData name="斉藤 徹" userId="33296064-e4da-4a39-8a9b-7979342510de" providerId="ADAL" clId="{8AF105A0-2EB2-477D-A1AA-1B762F78F4A7}" dt="2021-10-01T02:51:59.722" v="6075" actId="14100"/>
          <ac:spMkLst>
            <pc:docMk/>
            <pc:sldMk cId="2942151250" sldId="264"/>
            <ac:spMk id="42" creationId="{4157136A-ABA1-45A4-A37B-ACB49E98FCFB}"/>
          </ac:spMkLst>
        </pc:spChg>
        <pc:spChg chg="add mod">
          <ac:chgData name="斉藤 徹" userId="33296064-e4da-4a39-8a9b-7979342510de" providerId="ADAL" clId="{8AF105A0-2EB2-477D-A1AA-1B762F78F4A7}" dt="2021-10-01T03:38:04.463" v="7266" actId="1076"/>
          <ac:spMkLst>
            <pc:docMk/>
            <pc:sldMk cId="2942151250" sldId="264"/>
            <ac:spMk id="43" creationId="{9574AA0E-E725-457A-93F7-739D842C23A1}"/>
          </ac:spMkLst>
        </pc:spChg>
        <pc:grpChg chg="add del mod">
          <ac:chgData name="斉藤 徹" userId="33296064-e4da-4a39-8a9b-7979342510de" providerId="ADAL" clId="{8AF105A0-2EB2-477D-A1AA-1B762F78F4A7}" dt="2021-10-01T01:49:02.359" v="4525" actId="21"/>
          <ac:grpSpMkLst>
            <pc:docMk/>
            <pc:sldMk cId="2942151250" sldId="264"/>
            <ac:grpSpMk id="12" creationId="{4126057A-01B2-4CC5-A4BB-E6C9EBC95BE0}"/>
          </ac:grpSpMkLst>
        </pc:grpChg>
        <pc:cxnChg chg="add mod">
          <ac:chgData name="斉藤 徹" userId="33296064-e4da-4a39-8a9b-7979342510de" providerId="ADAL" clId="{8AF105A0-2EB2-477D-A1AA-1B762F78F4A7}" dt="2021-10-01T02:46:00.648" v="5814" actId="1035"/>
          <ac:cxnSpMkLst>
            <pc:docMk/>
            <pc:sldMk cId="2942151250" sldId="264"/>
            <ac:cxnSpMk id="17" creationId="{D58575F8-B58B-4751-9C10-296AE35F6A7C}"/>
          </ac:cxnSpMkLst>
        </pc:cxnChg>
        <pc:cxnChg chg="add mod">
          <ac:chgData name="斉藤 徹" userId="33296064-e4da-4a39-8a9b-7979342510de" providerId="ADAL" clId="{8AF105A0-2EB2-477D-A1AA-1B762F78F4A7}" dt="2021-10-01T02:46:00.648" v="5814" actId="1035"/>
          <ac:cxnSpMkLst>
            <pc:docMk/>
            <pc:sldMk cId="2942151250" sldId="264"/>
            <ac:cxnSpMk id="18" creationId="{38E679AB-E1F8-43A6-81EA-F5088F845E11}"/>
          </ac:cxnSpMkLst>
        </pc:cxnChg>
        <pc:cxnChg chg="add mod">
          <ac:chgData name="斉藤 徹" userId="33296064-e4da-4a39-8a9b-7979342510de" providerId="ADAL" clId="{8AF105A0-2EB2-477D-A1AA-1B762F78F4A7}" dt="2021-10-01T02:46:00.648" v="5814" actId="1035"/>
          <ac:cxnSpMkLst>
            <pc:docMk/>
            <pc:sldMk cId="2942151250" sldId="264"/>
            <ac:cxnSpMk id="21" creationId="{53BE9C69-A497-446B-ACD2-629FC4D678AC}"/>
          </ac:cxnSpMkLst>
        </pc:cxnChg>
        <pc:cxnChg chg="add del mod">
          <ac:chgData name="斉藤 徹" userId="33296064-e4da-4a39-8a9b-7979342510de" providerId="ADAL" clId="{8AF105A0-2EB2-477D-A1AA-1B762F78F4A7}" dt="2021-10-01T01:49:20.170" v="4529" actId="21"/>
          <ac:cxnSpMkLst>
            <pc:docMk/>
            <pc:sldMk cId="2942151250" sldId="264"/>
            <ac:cxnSpMk id="23" creationId="{056EB5AC-F110-47C5-95A3-610D0E42EF6F}"/>
          </ac:cxnSpMkLst>
        </pc:cxnChg>
        <pc:cxnChg chg="add del mod">
          <ac:chgData name="斉藤 徹" userId="33296064-e4da-4a39-8a9b-7979342510de" providerId="ADAL" clId="{8AF105A0-2EB2-477D-A1AA-1B762F78F4A7}" dt="2021-10-01T01:57:52.983" v="4766" actId="21"/>
          <ac:cxnSpMkLst>
            <pc:docMk/>
            <pc:sldMk cId="2942151250" sldId="264"/>
            <ac:cxnSpMk id="24" creationId="{6DA0DA7E-0792-4566-810B-30D24D5AFAAB}"/>
          </ac:cxnSpMkLst>
        </pc:cxnChg>
        <pc:cxnChg chg="add del mod">
          <ac:chgData name="斉藤 徹" userId="33296064-e4da-4a39-8a9b-7979342510de" providerId="ADAL" clId="{8AF105A0-2EB2-477D-A1AA-1B762F78F4A7}" dt="2021-10-01T01:57:50.872" v="4765" actId="21"/>
          <ac:cxnSpMkLst>
            <pc:docMk/>
            <pc:sldMk cId="2942151250" sldId="264"/>
            <ac:cxnSpMk id="25" creationId="{89290387-04A1-4220-B3F3-6614F5E2F4C5}"/>
          </ac:cxnSpMkLst>
        </pc:cxnChg>
        <pc:cxnChg chg="add mod">
          <ac:chgData name="斉藤 徹" userId="33296064-e4da-4a39-8a9b-7979342510de" providerId="ADAL" clId="{8AF105A0-2EB2-477D-A1AA-1B762F78F4A7}" dt="2021-10-01T06:10:39.756" v="8220" actId="1038"/>
          <ac:cxnSpMkLst>
            <pc:docMk/>
            <pc:sldMk cId="2942151250" sldId="264"/>
            <ac:cxnSpMk id="31" creationId="{9570C6D8-C8C8-4099-A5C2-7E3D2DAEACF7}"/>
          </ac:cxnSpMkLst>
        </pc:cxnChg>
        <pc:cxnChg chg="add mod">
          <ac:chgData name="斉藤 徹" userId="33296064-e4da-4a39-8a9b-7979342510de" providerId="ADAL" clId="{8AF105A0-2EB2-477D-A1AA-1B762F78F4A7}" dt="2021-10-01T06:10:49.876" v="8227" actId="1038"/>
          <ac:cxnSpMkLst>
            <pc:docMk/>
            <pc:sldMk cId="2942151250" sldId="264"/>
            <ac:cxnSpMk id="33" creationId="{C1C1BF1A-859C-422F-BDD9-5E4C5F3B5D30}"/>
          </ac:cxnSpMkLst>
        </pc:cxnChg>
        <pc:cxnChg chg="add mod">
          <ac:chgData name="斉藤 徹" userId="33296064-e4da-4a39-8a9b-7979342510de" providerId="ADAL" clId="{8AF105A0-2EB2-477D-A1AA-1B762F78F4A7}" dt="2021-10-01T06:12:19.401" v="8232" actId="1038"/>
          <ac:cxnSpMkLst>
            <pc:docMk/>
            <pc:sldMk cId="2942151250" sldId="264"/>
            <ac:cxnSpMk id="35" creationId="{E6E32860-50B0-46E8-8014-89A876E00ABD}"/>
          </ac:cxnSpMkLst>
        </pc:cxnChg>
        <pc:cxnChg chg="add mod">
          <ac:chgData name="斉藤 徹" userId="33296064-e4da-4a39-8a9b-7979342510de" providerId="ADAL" clId="{8AF105A0-2EB2-477D-A1AA-1B762F78F4A7}" dt="2021-10-01T02:04:08.277" v="4929" actId="1582"/>
          <ac:cxnSpMkLst>
            <pc:docMk/>
            <pc:sldMk cId="2942151250" sldId="264"/>
            <ac:cxnSpMk id="41" creationId="{714A5155-0F85-4CFF-ADEC-EAB5EC710EA7}"/>
          </ac:cxnSpMkLst>
        </pc:cxnChg>
      </pc:sldChg>
      <pc:sldChg chg="addSp delSp modSp new mod">
        <pc:chgData name="斉藤 徹" userId="33296064-e4da-4a39-8a9b-7979342510de" providerId="ADAL" clId="{8AF105A0-2EB2-477D-A1AA-1B762F78F4A7}" dt="2021-10-01T02:32:29.912" v="5618" actId="14100"/>
        <pc:sldMkLst>
          <pc:docMk/>
          <pc:sldMk cId="2349275622" sldId="265"/>
        </pc:sldMkLst>
        <pc:spChg chg="mod">
          <ac:chgData name="斉藤 徹" userId="33296064-e4da-4a39-8a9b-7979342510de" providerId="ADAL" clId="{8AF105A0-2EB2-477D-A1AA-1B762F78F4A7}" dt="2021-10-01T02:05:32.237" v="4972" actId="404"/>
          <ac:spMkLst>
            <pc:docMk/>
            <pc:sldMk cId="2349275622" sldId="265"/>
            <ac:spMk id="2" creationId="{3933B2FD-668F-4012-9D40-735B5002DCE4}"/>
          </ac:spMkLst>
        </pc:spChg>
        <pc:spChg chg="mod">
          <ac:chgData name="斉藤 徹" userId="33296064-e4da-4a39-8a9b-7979342510de" providerId="ADAL" clId="{8AF105A0-2EB2-477D-A1AA-1B762F78F4A7}" dt="2021-10-01T02:06:22.100" v="5056" actId="14100"/>
          <ac:spMkLst>
            <pc:docMk/>
            <pc:sldMk cId="2349275622" sldId="265"/>
            <ac:spMk id="3" creationId="{18457A85-0260-4F00-AC8F-1DEC0309926E}"/>
          </ac:spMkLst>
        </pc:spChg>
        <pc:spChg chg="add mod ord">
          <ac:chgData name="斉藤 徹" userId="33296064-e4da-4a39-8a9b-7979342510de" providerId="ADAL" clId="{8AF105A0-2EB2-477D-A1AA-1B762F78F4A7}" dt="2021-10-01T02:29:23.871" v="5557" actId="207"/>
          <ac:spMkLst>
            <pc:docMk/>
            <pc:sldMk cId="2349275622" sldId="265"/>
            <ac:spMk id="4" creationId="{9E8A1440-4EEF-4287-8DC9-F84BE5477B43}"/>
          </ac:spMkLst>
        </pc:spChg>
        <pc:spChg chg="add mod ord">
          <ac:chgData name="斉藤 徹" userId="33296064-e4da-4a39-8a9b-7979342510de" providerId="ADAL" clId="{8AF105A0-2EB2-477D-A1AA-1B762F78F4A7}" dt="2021-10-01T02:17:19.257" v="5312" actId="167"/>
          <ac:spMkLst>
            <pc:docMk/>
            <pc:sldMk cId="2349275622" sldId="265"/>
            <ac:spMk id="5" creationId="{86364D97-D071-498B-BD48-C089495448BC}"/>
          </ac:spMkLst>
        </pc:spChg>
        <pc:spChg chg="add mod ord">
          <ac:chgData name="斉藤 徹" userId="33296064-e4da-4a39-8a9b-7979342510de" providerId="ADAL" clId="{8AF105A0-2EB2-477D-A1AA-1B762F78F4A7}" dt="2021-10-01T02:19:11.797" v="5325" actId="167"/>
          <ac:spMkLst>
            <pc:docMk/>
            <pc:sldMk cId="2349275622" sldId="265"/>
            <ac:spMk id="6" creationId="{A65251BC-A8CE-42C0-A23C-E5204E4A8136}"/>
          </ac:spMkLst>
        </pc:spChg>
        <pc:spChg chg="add mod ord">
          <ac:chgData name="斉藤 徹" userId="33296064-e4da-4a39-8a9b-7979342510de" providerId="ADAL" clId="{8AF105A0-2EB2-477D-A1AA-1B762F78F4A7}" dt="2021-10-01T02:18:54.846" v="5323" actId="167"/>
          <ac:spMkLst>
            <pc:docMk/>
            <pc:sldMk cId="2349275622" sldId="265"/>
            <ac:spMk id="7" creationId="{A6F1CEE9-D827-420F-BB0B-69F571E6BE9D}"/>
          </ac:spMkLst>
        </pc:spChg>
        <pc:spChg chg="add mod">
          <ac:chgData name="斉藤 徹" userId="33296064-e4da-4a39-8a9b-7979342510de" providerId="ADAL" clId="{8AF105A0-2EB2-477D-A1AA-1B762F78F4A7}" dt="2021-10-01T02:20:26.356" v="5335" actId="14100"/>
          <ac:spMkLst>
            <pc:docMk/>
            <pc:sldMk cId="2349275622" sldId="265"/>
            <ac:spMk id="8" creationId="{298881D0-FBE3-45F2-B106-34D2B77371A0}"/>
          </ac:spMkLst>
        </pc:spChg>
        <pc:spChg chg="add mod">
          <ac:chgData name="斉藤 徹" userId="33296064-e4da-4a39-8a9b-7979342510de" providerId="ADAL" clId="{8AF105A0-2EB2-477D-A1AA-1B762F78F4A7}" dt="2021-10-01T02:21:13.105" v="5341" actId="693"/>
          <ac:spMkLst>
            <pc:docMk/>
            <pc:sldMk cId="2349275622" sldId="265"/>
            <ac:spMk id="9" creationId="{A1A5D5B6-EB61-4392-AB57-2F3E1CFB2432}"/>
          </ac:spMkLst>
        </pc:spChg>
        <pc:spChg chg="add mod">
          <ac:chgData name="斉藤 徹" userId="33296064-e4da-4a39-8a9b-7979342510de" providerId="ADAL" clId="{8AF105A0-2EB2-477D-A1AA-1B762F78F4A7}" dt="2021-10-01T02:21:46.730" v="5352" actId="1037"/>
          <ac:spMkLst>
            <pc:docMk/>
            <pc:sldMk cId="2349275622" sldId="265"/>
            <ac:spMk id="10" creationId="{350FCE3F-3540-4F1B-8509-33A2CF1898C7}"/>
          </ac:spMkLst>
        </pc:spChg>
        <pc:spChg chg="add del">
          <ac:chgData name="斉藤 徹" userId="33296064-e4da-4a39-8a9b-7979342510de" providerId="ADAL" clId="{8AF105A0-2EB2-477D-A1AA-1B762F78F4A7}" dt="2021-10-01T02:22:21.472" v="5355" actId="21"/>
          <ac:spMkLst>
            <pc:docMk/>
            <pc:sldMk cId="2349275622" sldId="265"/>
            <ac:spMk id="11" creationId="{AE820AA4-AC59-44BC-B06E-5E067821F425}"/>
          </ac:spMkLst>
        </pc:spChg>
        <pc:spChg chg="add mod ord">
          <ac:chgData name="斉藤 徹" userId="33296064-e4da-4a39-8a9b-7979342510de" providerId="ADAL" clId="{8AF105A0-2EB2-477D-A1AA-1B762F78F4A7}" dt="2021-10-01T02:31:39.639" v="5610" actId="1076"/>
          <ac:spMkLst>
            <pc:docMk/>
            <pc:sldMk cId="2349275622" sldId="265"/>
            <ac:spMk id="12" creationId="{9DF3E178-356D-4DCD-83CB-94D572469E6B}"/>
          </ac:spMkLst>
        </pc:spChg>
        <pc:spChg chg="add mod">
          <ac:chgData name="斉藤 徹" userId="33296064-e4da-4a39-8a9b-7979342510de" providerId="ADAL" clId="{8AF105A0-2EB2-477D-A1AA-1B762F78F4A7}" dt="2021-10-01T02:31:39.639" v="5610" actId="1076"/>
          <ac:spMkLst>
            <pc:docMk/>
            <pc:sldMk cId="2349275622" sldId="265"/>
            <ac:spMk id="13" creationId="{264D51F8-0ACF-4CDC-8238-0D0DDBA10945}"/>
          </ac:spMkLst>
        </pc:spChg>
        <pc:spChg chg="add mod">
          <ac:chgData name="斉藤 徹" userId="33296064-e4da-4a39-8a9b-7979342510de" providerId="ADAL" clId="{8AF105A0-2EB2-477D-A1AA-1B762F78F4A7}" dt="2021-10-01T02:31:39.639" v="5610" actId="1076"/>
          <ac:spMkLst>
            <pc:docMk/>
            <pc:sldMk cId="2349275622" sldId="265"/>
            <ac:spMk id="14" creationId="{988B0A85-0583-4C33-8672-16DE808B35E6}"/>
          </ac:spMkLst>
        </pc:spChg>
        <pc:spChg chg="add mod">
          <ac:chgData name="斉藤 徹" userId="33296064-e4da-4a39-8a9b-7979342510de" providerId="ADAL" clId="{8AF105A0-2EB2-477D-A1AA-1B762F78F4A7}" dt="2021-10-01T02:31:39.639" v="5610" actId="1076"/>
          <ac:spMkLst>
            <pc:docMk/>
            <pc:sldMk cId="2349275622" sldId="265"/>
            <ac:spMk id="15" creationId="{C59A9A64-7F38-487D-9792-2E497D5035C7}"/>
          </ac:spMkLst>
        </pc:spChg>
        <pc:spChg chg="add mod">
          <ac:chgData name="斉藤 徹" userId="33296064-e4da-4a39-8a9b-7979342510de" providerId="ADAL" clId="{8AF105A0-2EB2-477D-A1AA-1B762F78F4A7}" dt="2021-10-01T02:31:39.639" v="5610" actId="1076"/>
          <ac:spMkLst>
            <pc:docMk/>
            <pc:sldMk cId="2349275622" sldId="265"/>
            <ac:spMk id="16" creationId="{3FE04C07-879E-4641-B7B9-454B0E16097F}"/>
          </ac:spMkLst>
        </pc:spChg>
        <pc:spChg chg="add mod">
          <ac:chgData name="斉藤 徹" userId="33296064-e4da-4a39-8a9b-7979342510de" providerId="ADAL" clId="{8AF105A0-2EB2-477D-A1AA-1B762F78F4A7}" dt="2021-10-01T02:31:39.639" v="5610" actId="1076"/>
          <ac:spMkLst>
            <pc:docMk/>
            <pc:sldMk cId="2349275622" sldId="265"/>
            <ac:spMk id="17" creationId="{E7840A40-870C-4C16-A181-F123FF0E9B69}"/>
          </ac:spMkLst>
        </pc:spChg>
        <pc:spChg chg="add mod">
          <ac:chgData name="斉藤 徹" userId="33296064-e4da-4a39-8a9b-7979342510de" providerId="ADAL" clId="{8AF105A0-2EB2-477D-A1AA-1B762F78F4A7}" dt="2021-10-01T02:30:41.443" v="5594" actId="14100"/>
          <ac:spMkLst>
            <pc:docMk/>
            <pc:sldMk cId="2349275622" sldId="265"/>
            <ac:spMk id="18" creationId="{C1ECA17F-D2FD-4AD8-B719-A109C0CE1078}"/>
          </ac:spMkLst>
        </pc:spChg>
        <pc:spChg chg="add mod">
          <ac:chgData name="斉藤 徹" userId="33296064-e4da-4a39-8a9b-7979342510de" providerId="ADAL" clId="{8AF105A0-2EB2-477D-A1AA-1B762F78F4A7}" dt="2021-10-01T02:31:01.524" v="5609" actId="20577"/>
          <ac:spMkLst>
            <pc:docMk/>
            <pc:sldMk cId="2349275622" sldId="265"/>
            <ac:spMk id="19" creationId="{DB916955-8AA5-49A0-9BBC-8E52C17C7C81}"/>
          </ac:spMkLst>
        </pc:spChg>
        <pc:cxnChg chg="add mod">
          <ac:chgData name="斉藤 徹" userId="33296064-e4da-4a39-8a9b-7979342510de" providerId="ADAL" clId="{8AF105A0-2EB2-477D-A1AA-1B762F78F4A7}" dt="2021-10-01T02:32:07.783" v="5612" actId="693"/>
          <ac:cxnSpMkLst>
            <pc:docMk/>
            <pc:sldMk cId="2349275622" sldId="265"/>
            <ac:cxnSpMk id="21" creationId="{918A5CBA-DAB1-4DBC-B574-DAFB82F602FB}"/>
          </ac:cxnSpMkLst>
        </pc:cxnChg>
        <pc:cxnChg chg="add mod">
          <ac:chgData name="斉藤 徹" userId="33296064-e4da-4a39-8a9b-7979342510de" providerId="ADAL" clId="{8AF105A0-2EB2-477D-A1AA-1B762F78F4A7}" dt="2021-10-01T02:32:20.491" v="5615" actId="14100"/>
          <ac:cxnSpMkLst>
            <pc:docMk/>
            <pc:sldMk cId="2349275622" sldId="265"/>
            <ac:cxnSpMk id="22" creationId="{470747CB-7283-4D0C-A855-8466E9CF3E38}"/>
          </ac:cxnSpMkLst>
        </pc:cxnChg>
        <pc:cxnChg chg="add mod">
          <ac:chgData name="斉藤 徹" userId="33296064-e4da-4a39-8a9b-7979342510de" providerId="ADAL" clId="{8AF105A0-2EB2-477D-A1AA-1B762F78F4A7}" dt="2021-10-01T02:32:29.912" v="5618" actId="14100"/>
          <ac:cxnSpMkLst>
            <pc:docMk/>
            <pc:sldMk cId="2349275622" sldId="265"/>
            <ac:cxnSpMk id="24" creationId="{67A6548E-B3E4-49DE-99E4-C783F2E042A1}"/>
          </ac:cxnSpMkLst>
        </pc:cxnChg>
      </pc:sldChg>
      <pc:sldChg chg="modSp new mod">
        <pc:chgData name="斉藤 徹" userId="33296064-e4da-4a39-8a9b-7979342510de" providerId="ADAL" clId="{8AF105A0-2EB2-477D-A1AA-1B762F78F4A7}" dt="2021-10-01T02:38:50.705" v="5805" actId="20577"/>
        <pc:sldMkLst>
          <pc:docMk/>
          <pc:sldMk cId="2082995621" sldId="266"/>
        </pc:sldMkLst>
        <pc:spChg chg="mod">
          <ac:chgData name="斉藤 徹" userId="33296064-e4da-4a39-8a9b-7979342510de" providerId="ADAL" clId="{8AF105A0-2EB2-477D-A1AA-1B762F78F4A7}" dt="2021-10-01T02:37:49.355" v="5683" actId="20577"/>
          <ac:spMkLst>
            <pc:docMk/>
            <pc:sldMk cId="2082995621" sldId="266"/>
            <ac:spMk id="2" creationId="{775AEC68-46E0-4185-B629-154F2460700C}"/>
          </ac:spMkLst>
        </pc:spChg>
        <pc:spChg chg="mod">
          <ac:chgData name="斉藤 徹" userId="33296064-e4da-4a39-8a9b-7979342510de" providerId="ADAL" clId="{8AF105A0-2EB2-477D-A1AA-1B762F78F4A7}" dt="2021-10-01T02:38:50.705" v="5805" actId="20577"/>
          <ac:spMkLst>
            <pc:docMk/>
            <pc:sldMk cId="2082995621" sldId="266"/>
            <ac:spMk id="3" creationId="{135C19E5-9457-4C89-8B24-73D35E221D07}"/>
          </ac:spMkLst>
        </pc:spChg>
      </pc:sldChg>
      <pc:sldChg chg="modSp new mod">
        <pc:chgData name="斉藤 徹" userId="33296064-e4da-4a39-8a9b-7979342510de" providerId="ADAL" clId="{8AF105A0-2EB2-477D-A1AA-1B762F78F4A7}" dt="2021-10-01T06:45:10.759" v="8729" actId="20577"/>
        <pc:sldMkLst>
          <pc:docMk/>
          <pc:sldMk cId="2031657395" sldId="267"/>
        </pc:sldMkLst>
        <pc:spChg chg="mod">
          <ac:chgData name="斉藤 徹" userId="33296064-e4da-4a39-8a9b-7979342510de" providerId="ADAL" clId="{8AF105A0-2EB2-477D-A1AA-1B762F78F4A7}" dt="2021-10-01T02:52:56.349" v="6147" actId="20577"/>
          <ac:spMkLst>
            <pc:docMk/>
            <pc:sldMk cId="2031657395" sldId="267"/>
            <ac:spMk id="2" creationId="{027F0837-F8BE-45A0-A307-A1D33F213B31}"/>
          </ac:spMkLst>
        </pc:spChg>
        <pc:spChg chg="mod">
          <ac:chgData name="斉藤 徹" userId="33296064-e4da-4a39-8a9b-7979342510de" providerId="ADAL" clId="{8AF105A0-2EB2-477D-A1AA-1B762F78F4A7}" dt="2021-10-01T06:45:10.759" v="8729" actId="20577"/>
          <ac:spMkLst>
            <pc:docMk/>
            <pc:sldMk cId="2031657395" sldId="267"/>
            <ac:spMk id="3" creationId="{04F5B614-A196-408E-8E56-4685AF29B2FD}"/>
          </ac:spMkLst>
        </pc:spChg>
      </pc:sldChg>
      <pc:sldChg chg="addSp modSp new mod">
        <pc:chgData name="斉藤 徹" userId="33296064-e4da-4a39-8a9b-7979342510de" providerId="ADAL" clId="{8AF105A0-2EB2-477D-A1AA-1B762F78F4A7}" dt="2021-10-01T03:02:07.449" v="6548" actId="20577"/>
        <pc:sldMkLst>
          <pc:docMk/>
          <pc:sldMk cId="1787609081" sldId="268"/>
        </pc:sldMkLst>
        <pc:spChg chg="mod">
          <ac:chgData name="斉藤 徹" userId="33296064-e4da-4a39-8a9b-7979342510de" providerId="ADAL" clId="{8AF105A0-2EB2-477D-A1AA-1B762F78F4A7}" dt="2021-10-01T03:02:07.449" v="6548" actId="20577"/>
          <ac:spMkLst>
            <pc:docMk/>
            <pc:sldMk cId="1787609081" sldId="268"/>
            <ac:spMk id="2" creationId="{E8B346F2-28FE-4A25-B7B5-00660FCADD52}"/>
          </ac:spMkLst>
        </pc:spChg>
        <pc:spChg chg="mod">
          <ac:chgData name="斉藤 徹" userId="33296064-e4da-4a39-8a9b-7979342510de" providerId="ADAL" clId="{8AF105A0-2EB2-477D-A1AA-1B762F78F4A7}" dt="2021-10-01T02:58:39.533" v="6498" actId="20577"/>
          <ac:spMkLst>
            <pc:docMk/>
            <pc:sldMk cId="1787609081" sldId="268"/>
            <ac:spMk id="3" creationId="{CB3D7F15-100F-4080-94DF-E1778EF6018F}"/>
          </ac:spMkLst>
        </pc:spChg>
        <pc:spChg chg="add mod">
          <ac:chgData name="斉藤 徹" userId="33296064-e4da-4a39-8a9b-7979342510de" providerId="ADAL" clId="{8AF105A0-2EB2-477D-A1AA-1B762F78F4A7}" dt="2021-10-01T03:00:30.480" v="6505" actId="14100"/>
          <ac:spMkLst>
            <pc:docMk/>
            <pc:sldMk cId="1787609081" sldId="268"/>
            <ac:spMk id="6" creationId="{C50121C6-C337-42AD-BEBD-0718010AE632}"/>
          </ac:spMkLst>
        </pc:spChg>
        <pc:spChg chg="add mod">
          <ac:chgData name="斉藤 徹" userId="33296064-e4da-4a39-8a9b-7979342510de" providerId="ADAL" clId="{8AF105A0-2EB2-477D-A1AA-1B762F78F4A7}" dt="2021-10-01T03:01:04.799" v="6517" actId="20577"/>
          <ac:spMkLst>
            <pc:docMk/>
            <pc:sldMk cId="1787609081" sldId="268"/>
            <ac:spMk id="7" creationId="{E87F9B11-A996-46C8-BBDA-5CD576D10BB3}"/>
          </ac:spMkLst>
        </pc:spChg>
        <pc:picChg chg="add mod">
          <ac:chgData name="斉藤 徹" userId="33296064-e4da-4a39-8a9b-7979342510de" providerId="ADAL" clId="{8AF105A0-2EB2-477D-A1AA-1B762F78F4A7}" dt="2021-10-01T02:59:38.044" v="6499" actId="1076"/>
          <ac:picMkLst>
            <pc:docMk/>
            <pc:sldMk cId="1787609081" sldId="268"/>
            <ac:picMk id="5" creationId="{D69325D9-A6DE-4B86-98B2-4876D4DFA2FE}"/>
          </ac:picMkLst>
        </pc:picChg>
      </pc:sldChg>
      <pc:sldChg chg="addSp delSp modSp new mod">
        <pc:chgData name="斉藤 徹" userId="33296064-e4da-4a39-8a9b-7979342510de" providerId="ADAL" clId="{8AF105A0-2EB2-477D-A1AA-1B762F78F4A7}" dt="2021-10-01T03:11:07.951" v="6865" actId="208"/>
        <pc:sldMkLst>
          <pc:docMk/>
          <pc:sldMk cId="3155619710" sldId="269"/>
        </pc:sldMkLst>
        <pc:spChg chg="mod">
          <ac:chgData name="斉藤 徹" userId="33296064-e4da-4a39-8a9b-7979342510de" providerId="ADAL" clId="{8AF105A0-2EB2-477D-A1AA-1B762F78F4A7}" dt="2021-10-01T03:02:02.103" v="6545" actId="20577"/>
          <ac:spMkLst>
            <pc:docMk/>
            <pc:sldMk cId="3155619710" sldId="269"/>
            <ac:spMk id="2" creationId="{5B93A561-6B1A-4BAA-A62F-9CCF6756C8B4}"/>
          </ac:spMkLst>
        </pc:spChg>
        <pc:spChg chg="del">
          <ac:chgData name="斉藤 徹" userId="33296064-e4da-4a39-8a9b-7979342510de" providerId="ADAL" clId="{8AF105A0-2EB2-477D-A1AA-1B762F78F4A7}" dt="2021-10-01T03:02:44.470" v="6549"/>
          <ac:spMkLst>
            <pc:docMk/>
            <pc:sldMk cId="3155619710" sldId="269"/>
            <ac:spMk id="3" creationId="{7844A717-A1D9-4A1E-ABB9-D06D61C915FB}"/>
          </ac:spMkLst>
        </pc:spChg>
        <pc:spChg chg="add del mod">
          <ac:chgData name="斉藤 徹" userId="33296064-e4da-4a39-8a9b-7979342510de" providerId="ADAL" clId="{8AF105A0-2EB2-477D-A1AA-1B762F78F4A7}" dt="2021-10-01T03:02:51.787" v="6553"/>
          <ac:spMkLst>
            <pc:docMk/>
            <pc:sldMk cId="3155619710" sldId="269"/>
            <ac:spMk id="7" creationId="{6FC981AF-94DD-4EDA-A30A-542B6A02170D}"/>
          </ac:spMkLst>
        </pc:spChg>
        <pc:spChg chg="add del mod">
          <ac:chgData name="斉藤 徹" userId="33296064-e4da-4a39-8a9b-7979342510de" providerId="ADAL" clId="{8AF105A0-2EB2-477D-A1AA-1B762F78F4A7}" dt="2021-10-01T03:09:48.708" v="6839" actId="1076"/>
          <ac:spMkLst>
            <pc:docMk/>
            <pc:sldMk cId="3155619710" sldId="269"/>
            <ac:spMk id="10" creationId="{CFE30074-4E3F-43BE-A857-A46C85FC5410}"/>
          </ac:spMkLst>
        </pc:spChg>
        <pc:spChg chg="add del mod">
          <ac:chgData name="斉藤 徹" userId="33296064-e4da-4a39-8a9b-7979342510de" providerId="ADAL" clId="{8AF105A0-2EB2-477D-A1AA-1B762F78F4A7}" dt="2021-10-01T03:09:48.708" v="6839" actId="1076"/>
          <ac:spMkLst>
            <pc:docMk/>
            <pc:sldMk cId="3155619710" sldId="269"/>
            <ac:spMk id="11" creationId="{054773A6-B1BB-4803-B28A-8D34AC5A0090}"/>
          </ac:spMkLst>
        </pc:spChg>
        <pc:spChg chg="add del mod">
          <ac:chgData name="斉藤 徹" userId="33296064-e4da-4a39-8a9b-7979342510de" providerId="ADAL" clId="{8AF105A0-2EB2-477D-A1AA-1B762F78F4A7}" dt="2021-10-01T03:10:42.305" v="6860" actId="207"/>
          <ac:spMkLst>
            <pc:docMk/>
            <pc:sldMk cId="3155619710" sldId="269"/>
            <ac:spMk id="17" creationId="{39BC6016-6F2E-4743-9250-6B80D25C73DB}"/>
          </ac:spMkLst>
        </pc:spChg>
        <pc:spChg chg="add del mod">
          <ac:chgData name="斉藤 徹" userId="33296064-e4da-4a39-8a9b-7979342510de" providerId="ADAL" clId="{8AF105A0-2EB2-477D-A1AA-1B762F78F4A7}" dt="2021-10-01T03:10:45.477" v="6861" actId="207"/>
          <ac:spMkLst>
            <pc:docMk/>
            <pc:sldMk cId="3155619710" sldId="269"/>
            <ac:spMk id="18" creationId="{6253592B-4DFA-414F-B8B2-0EFD35F7E31F}"/>
          </ac:spMkLst>
        </pc:spChg>
        <pc:spChg chg="add del mod">
          <ac:chgData name="斉藤 徹" userId="33296064-e4da-4a39-8a9b-7979342510de" providerId="ADAL" clId="{8AF105A0-2EB2-477D-A1AA-1B762F78F4A7}" dt="2021-10-01T03:10:48.518" v="6862" actId="207"/>
          <ac:spMkLst>
            <pc:docMk/>
            <pc:sldMk cId="3155619710" sldId="269"/>
            <ac:spMk id="19" creationId="{4FB3BA45-7F21-4097-AA20-5D8AB1DA68E9}"/>
          </ac:spMkLst>
        </pc:spChg>
        <pc:spChg chg="add del mod">
          <ac:chgData name="斉藤 徹" userId="33296064-e4da-4a39-8a9b-7979342510de" providerId="ADAL" clId="{8AF105A0-2EB2-477D-A1AA-1B762F78F4A7}" dt="2021-10-01T03:10:18.231" v="6858" actId="20577"/>
          <ac:spMkLst>
            <pc:docMk/>
            <pc:sldMk cId="3155619710" sldId="269"/>
            <ac:spMk id="20" creationId="{363E2925-677A-4F5D-A33B-849C38A59D1C}"/>
          </ac:spMkLst>
        </pc:spChg>
        <pc:spChg chg="add del mod">
          <ac:chgData name="斉藤 徹" userId="33296064-e4da-4a39-8a9b-7979342510de" providerId="ADAL" clId="{8AF105A0-2EB2-477D-A1AA-1B762F78F4A7}" dt="2021-10-01T03:11:00.406" v="6864" actId="208"/>
          <ac:spMkLst>
            <pc:docMk/>
            <pc:sldMk cId="3155619710" sldId="269"/>
            <ac:spMk id="21" creationId="{13A08787-F0C9-4695-9FDC-AFF08CB5C600}"/>
          </ac:spMkLst>
        </pc:spChg>
        <pc:spChg chg="add del mod">
          <ac:chgData name="斉藤 徹" userId="33296064-e4da-4a39-8a9b-7979342510de" providerId="ADAL" clId="{8AF105A0-2EB2-477D-A1AA-1B762F78F4A7}" dt="2021-10-01T03:09:44.142" v="6838" actId="21"/>
          <ac:spMkLst>
            <pc:docMk/>
            <pc:sldMk cId="3155619710" sldId="269"/>
            <ac:spMk id="23" creationId="{91AB79D9-2EC7-4CAF-B3C9-6415A82ABBA8}"/>
          </ac:spMkLst>
        </pc:spChg>
        <pc:picChg chg="add del mod">
          <ac:chgData name="斉藤 徹" userId="33296064-e4da-4a39-8a9b-7979342510de" providerId="ADAL" clId="{8AF105A0-2EB2-477D-A1AA-1B762F78F4A7}" dt="2021-10-01T03:02:46.211" v="6552" actId="21"/>
          <ac:picMkLst>
            <pc:docMk/>
            <pc:sldMk cId="3155619710" sldId="269"/>
            <ac:picMk id="5" creationId="{61671685-13D6-4982-9313-79E9B6BDC39E}"/>
          </ac:picMkLst>
        </pc:picChg>
        <pc:picChg chg="add del mod">
          <ac:chgData name="斉藤 徹" userId="33296064-e4da-4a39-8a9b-7979342510de" providerId="ADAL" clId="{8AF105A0-2EB2-477D-A1AA-1B762F78F4A7}" dt="2021-10-01T03:09:48.708" v="6839" actId="1076"/>
          <ac:picMkLst>
            <pc:docMk/>
            <pc:sldMk cId="3155619710" sldId="269"/>
            <ac:picMk id="9" creationId="{5818BEBA-8C90-4578-867D-1BAF2DA17B1C}"/>
          </ac:picMkLst>
        </pc:picChg>
        <pc:cxnChg chg="add del mod">
          <ac:chgData name="斉藤 徹" userId="33296064-e4da-4a39-8a9b-7979342510de" providerId="ADAL" clId="{8AF105A0-2EB2-477D-A1AA-1B762F78F4A7}" dt="2021-10-01T03:11:07.951" v="6865" actId="208"/>
          <ac:cxnSpMkLst>
            <pc:docMk/>
            <pc:sldMk cId="3155619710" sldId="269"/>
            <ac:cxnSpMk id="13" creationId="{97AFC64A-F145-4D9A-B931-5AC3770E81B0}"/>
          </ac:cxnSpMkLst>
        </pc:cxnChg>
        <pc:cxnChg chg="add del mod">
          <ac:chgData name="斉藤 徹" userId="33296064-e4da-4a39-8a9b-7979342510de" providerId="ADAL" clId="{8AF105A0-2EB2-477D-A1AA-1B762F78F4A7}" dt="2021-10-01T03:10:32.145" v="6859" actId="208"/>
          <ac:cxnSpMkLst>
            <pc:docMk/>
            <pc:sldMk cId="3155619710" sldId="269"/>
            <ac:cxnSpMk id="15" creationId="{BF3BFBEF-2D13-4F6B-B775-CEE864A8B049}"/>
          </ac:cxnSpMkLst>
        </pc:cxnChg>
      </pc:sldChg>
      <pc:sldChg chg="addSp delSp modSp new mod">
        <pc:chgData name="斉藤 徹" userId="33296064-e4da-4a39-8a9b-7979342510de" providerId="ADAL" clId="{8AF105A0-2EB2-477D-A1AA-1B762F78F4A7}" dt="2021-10-01T03:33:45.882" v="7256" actId="14100"/>
        <pc:sldMkLst>
          <pc:docMk/>
          <pc:sldMk cId="1877036818" sldId="270"/>
        </pc:sldMkLst>
        <pc:spChg chg="mod">
          <ac:chgData name="斉藤 徹" userId="33296064-e4da-4a39-8a9b-7979342510de" providerId="ADAL" clId="{8AF105A0-2EB2-477D-A1AA-1B762F78F4A7}" dt="2021-10-01T03:22:49.836" v="6903" actId="20577"/>
          <ac:spMkLst>
            <pc:docMk/>
            <pc:sldMk cId="1877036818" sldId="270"/>
            <ac:spMk id="2" creationId="{D20749B3-FC34-42C6-9300-D3026E54A103}"/>
          </ac:spMkLst>
        </pc:spChg>
        <pc:spChg chg="del">
          <ac:chgData name="斉藤 徹" userId="33296064-e4da-4a39-8a9b-7979342510de" providerId="ADAL" clId="{8AF105A0-2EB2-477D-A1AA-1B762F78F4A7}" dt="2021-10-01T03:22:32.605" v="6867"/>
          <ac:spMkLst>
            <pc:docMk/>
            <pc:sldMk cId="1877036818" sldId="270"/>
            <ac:spMk id="3" creationId="{C6DDC596-B434-4C4C-8CF3-3C7569765E6F}"/>
          </ac:spMkLst>
        </pc:spChg>
        <pc:spChg chg="add mod">
          <ac:chgData name="斉藤 徹" userId="33296064-e4da-4a39-8a9b-7979342510de" providerId="ADAL" clId="{8AF105A0-2EB2-477D-A1AA-1B762F78F4A7}" dt="2021-10-01T03:24:01.298" v="6914" actId="14100"/>
          <ac:spMkLst>
            <pc:docMk/>
            <pc:sldMk cId="1877036818" sldId="270"/>
            <ac:spMk id="8" creationId="{43E6150D-E397-4024-BDC1-4B5A6FF9482E}"/>
          </ac:spMkLst>
        </pc:spChg>
        <pc:spChg chg="add mod">
          <ac:chgData name="斉藤 徹" userId="33296064-e4da-4a39-8a9b-7979342510de" providerId="ADAL" clId="{8AF105A0-2EB2-477D-A1AA-1B762F78F4A7}" dt="2021-10-01T03:33:45.882" v="7256" actId="14100"/>
          <ac:spMkLst>
            <pc:docMk/>
            <pc:sldMk cId="1877036818" sldId="270"/>
            <ac:spMk id="12" creationId="{87FCD5B5-FC8C-4E69-BBF5-9EA4899FDAAB}"/>
          </ac:spMkLst>
        </pc:spChg>
        <pc:picChg chg="add mod">
          <ac:chgData name="斉藤 徹" userId="33296064-e4da-4a39-8a9b-7979342510de" providerId="ADAL" clId="{8AF105A0-2EB2-477D-A1AA-1B762F78F4A7}" dt="2021-10-01T03:23:41.097" v="6911" actId="14100"/>
          <ac:picMkLst>
            <pc:docMk/>
            <pc:sldMk cId="1877036818" sldId="270"/>
            <ac:picMk id="5" creationId="{B1A09A39-EC1A-4391-9F21-48FFC7DA07C2}"/>
          </ac:picMkLst>
        </pc:picChg>
        <pc:picChg chg="add mod">
          <ac:chgData name="斉藤 徹" userId="33296064-e4da-4a39-8a9b-7979342510de" providerId="ADAL" clId="{8AF105A0-2EB2-477D-A1AA-1B762F78F4A7}" dt="2021-10-01T03:23:37.243" v="6910" actId="1076"/>
          <ac:picMkLst>
            <pc:docMk/>
            <pc:sldMk cId="1877036818" sldId="270"/>
            <ac:picMk id="7" creationId="{A9BB5470-F38E-4437-A786-FAC301EB8C7E}"/>
          </ac:picMkLst>
        </pc:picChg>
        <pc:cxnChg chg="add mod">
          <ac:chgData name="斉藤 徹" userId="33296064-e4da-4a39-8a9b-7979342510de" providerId="ADAL" clId="{8AF105A0-2EB2-477D-A1AA-1B762F78F4A7}" dt="2021-10-01T03:24:26.236" v="6917" actId="14100"/>
          <ac:cxnSpMkLst>
            <pc:docMk/>
            <pc:sldMk cId="1877036818" sldId="270"/>
            <ac:cxnSpMk id="9" creationId="{68EDBBB3-4BDF-46EF-A607-F6CD8D3AF614}"/>
          </ac:cxnSpMkLst>
        </pc:cxnChg>
      </pc:sldChg>
      <pc:sldChg chg="addSp delSp modSp new mod">
        <pc:chgData name="斉藤 徹" userId="33296064-e4da-4a39-8a9b-7979342510de" providerId="ADAL" clId="{8AF105A0-2EB2-477D-A1AA-1B762F78F4A7}" dt="2021-10-01T05:46:42.647" v="7561" actId="1076"/>
        <pc:sldMkLst>
          <pc:docMk/>
          <pc:sldMk cId="73137160" sldId="271"/>
        </pc:sldMkLst>
        <pc:spChg chg="add mod">
          <ac:chgData name="斉藤 徹" userId="33296064-e4da-4a39-8a9b-7979342510de" providerId="ADAL" clId="{8AF105A0-2EB2-477D-A1AA-1B762F78F4A7}" dt="2021-10-01T03:25:42.957" v="6933" actId="14100"/>
          <ac:spMkLst>
            <pc:docMk/>
            <pc:sldMk cId="73137160" sldId="271"/>
            <ac:spMk id="5" creationId="{85813771-EB8A-4284-B8A9-ED3A13461D64}"/>
          </ac:spMkLst>
        </pc:spChg>
        <pc:spChg chg="add mod">
          <ac:chgData name="斉藤 徹" userId="33296064-e4da-4a39-8a9b-7979342510de" providerId="ADAL" clId="{8AF105A0-2EB2-477D-A1AA-1B762F78F4A7}" dt="2021-10-01T03:25:51.287" v="6936" actId="14100"/>
          <ac:spMkLst>
            <pc:docMk/>
            <pc:sldMk cId="73137160" sldId="271"/>
            <ac:spMk id="6" creationId="{6BC40218-0BE8-4C7D-93B1-C1C9F7E57585}"/>
          </ac:spMkLst>
        </pc:spChg>
        <pc:spChg chg="add mod">
          <ac:chgData name="斉藤 徹" userId="33296064-e4da-4a39-8a9b-7979342510de" providerId="ADAL" clId="{8AF105A0-2EB2-477D-A1AA-1B762F78F4A7}" dt="2021-10-01T03:25:56.752" v="6938" actId="1076"/>
          <ac:spMkLst>
            <pc:docMk/>
            <pc:sldMk cId="73137160" sldId="271"/>
            <ac:spMk id="7" creationId="{41A1A0DB-FF55-47AD-AE10-CE4589792976}"/>
          </ac:spMkLst>
        </pc:spChg>
        <pc:spChg chg="add del mod">
          <ac:chgData name="斉藤 徹" userId="33296064-e4da-4a39-8a9b-7979342510de" providerId="ADAL" clId="{8AF105A0-2EB2-477D-A1AA-1B762F78F4A7}" dt="2021-10-01T03:26:05.335" v="6940" actId="21"/>
          <ac:spMkLst>
            <pc:docMk/>
            <pc:sldMk cId="73137160" sldId="271"/>
            <ac:spMk id="8" creationId="{923A65D0-B898-4EE5-9969-221F96D0F67D}"/>
          </ac:spMkLst>
        </pc:spChg>
        <pc:spChg chg="add mod">
          <ac:chgData name="斉藤 徹" userId="33296064-e4da-4a39-8a9b-7979342510de" providerId="ADAL" clId="{8AF105A0-2EB2-477D-A1AA-1B762F78F4A7}" dt="2021-10-01T03:27:20.100" v="6968" actId="207"/>
          <ac:spMkLst>
            <pc:docMk/>
            <pc:sldMk cId="73137160" sldId="271"/>
            <ac:spMk id="9" creationId="{D255E3CC-7A98-4A83-811B-A7FB43C0E99F}"/>
          </ac:spMkLst>
        </pc:spChg>
        <pc:spChg chg="add mod">
          <ac:chgData name="斉藤 徹" userId="33296064-e4da-4a39-8a9b-7979342510de" providerId="ADAL" clId="{8AF105A0-2EB2-477D-A1AA-1B762F78F4A7}" dt="2021-10-01T03:28:52.359" v="6988" actId="14100"/>
          <ac:spMkLst>
            <pc:docMk/>
            <pc:sldMk cId="73137160" sldId="271"/>
            <ac:spMk id="21" creationId="{C2333510-21BF-4BA9-914A-DEE1D4FF2956}"/>
          </ac:spMkLst>
        </pc:spChg>
        <pc:spChg chg="add mod">
          <ac:chgData name="斉藤 徹" userId="33296064-e4da-4a39-8a9b-7979342510de" providerId="ADAL" clId="{8AF105A0-2EB2-477D-A1AA-1B762F78F4A7}" dt="2021-10-01T05:46:42.647" v="7561" actId="1076"/>
          <ac:spMkLst>
            <pc:docMk/>
            <pc:sldMk cId="73137160" sldId="271"/>
            <ac:spMk id="22" creationId="{12584CF0-719E-41D5-8DC6-E8F375281BA7}"/>
          </ac:spMkLst>
        </pc:spChg>
        <pc:spChg chg="add mod">
          <ac:chgData name="斉藤 徹" userId="33296064-e4da-4a39-8a9b-7979342510de" providerId="ADAL" clId="{8AF105A0-2EB2-477D-A1AA-1B762F78F4A7}" dt="2021-10-01T03:31:04.138" v="7148" actId="14100"/>
          <ac:spMkLst>
            <pc:docMk/>
            <pc:sldMk cId="73137160" sldId="271"/>
            <ac:spMk id="23" creationId="{B6D31E23-ADF9-42B2-B2A3-4430A6FD76C5}"/>
          </ac:spMkLst>
        </pc:spChg>
        <pc:picChg chg="add mod">
          <ac:chgData name="斉藤 徹" userId="33296064-e4da-4a39-8a9b-7979342510de" providerId="ADAL" clId="{8AF105A0-2EB2-477D-A1AA-1B762F78F4A7}" dt="2021-10-01T03:28:41.401" v="6986" actId="1076"/>
          <ac:picMkLst>
            <pc:docMk/>
            <pc:sldMk cId="73137160" sldId="271"/>
            <ac:picMk id="4" creationId="{CA78B03F-22A6-4071-A1AB-BEC048936F58}"/>
          </ac:picMkLst>
        </pc:picChg>
        <pc:cxnChg chg="add mod">
          <ac:chgData name="斉藤 徹" userId="33296064-e4da-4a39-8a9b-7979342510de" providerId="ADAL" clId="{8AF105A0-2EB2-477D-A1AA-1B762F78F4A7}" dt="2021-10-01T03:27:50.973" v="6971" actId="14100"/>
          <ac:cxnSpMkLst>
            <pc:docMk/>
            <pc:sldMk cId="73137160" sldId="271"/>
            <ac:cxnSpMk id="10" creationId="{C08DB785-DDA7-4CEE-B214-CBB1ACB6FC90}"/>
          </ac:cxnSpMkLst>
        </pc:cxnChg>
        <pc:cxnChg chg="add mod">
          <ac:chgData name="斉藤 徹" userId="33296064-e4da-4a39-8a9b-7979342510de" providerId="ADAL" clId="{8AF105A0-2EB2-477D-A1AA-1B762F78F4A7}" dt="2021-10-01T03:28:00.590" v="6975" actId="14100"/>
          <ac:cxnSpMkLst>
            <pc:docMk/>
            <pc:sldMk cId="73137160" sldId="271"/>
            <ac:cxnSpMk id="12" creationId="{BE6145FD-3DF4-4E5C-913D-1D0978F83680}"/>
          </ac:cxnSpMkLst>
        </pc:cxnChg>
        <pc:cxnChg chg="add mod">
          <ac:chgData name="斉藤 徹" userId="33296064-e4da-4a39-8a9b-7979342510de" providerId="ADAL" clId="{8AF105A0-2EB2-477D-A1AA-1B762F78F4A7}" dt="2021-10-01T03:28:12.017" v="6979" actId="14100"/>
          <ac:cxnSpMkLst>
            <pc:docMk/>
            <pc:sldMk cId="73137160" sldId="271"/>
            <ac:cxnSpMk id="15" creationId="{7C95619F-A255-4CB6-9E52-3EAC2D5DE785}"/>
          </ac:cxnSpMkLst>
        </pc:cxnChg>
        <pc:cxnChg chg="add mod">
          <ac:chgData name="斉藤 徹" userId="33296064-e4da-4a39-8a9b-7979342510de" providerId="ADAL" clId="{8AF105A0-2EB2-477D-A1AA-1B762F78F4A7}" dt="2021-10-01T03:28:35.251" v="6983" actId="14100"/>
          <ac:cxnSpMkLst>
            <pc:docMk/>
            <pc:sldMk cId="73137160" sldId="271"/>
            <ac:cxnSpMk id="18" creationId="{229C3C29-CA5B-4EF7-98AF-E0B499C8D756}"/>
          </ac:cxnSpMkLst>
        </pc:cxnChg>
      </pc:sldChg>
      <pc:sldChg chg="addSp delSp modSp new mod">
        <pc:chgData name="斉藤 徹" userId="33296064-e4da-4a39-8a9b-7979342510de" providerId="ADAL" clId="{8AF105A0-2EB2-477D-A1AA-1B762F78F4A7}" dt="2021-10-01T04:14:25.058" v="7496" actId="208"/>
        <pc:sldMkLst>
          <pc:docMk/>
          <pc:sldMk cId="1716326221" sldId="272"/>
        </pc:sldMkLst>
        <pc:spChg chg="del">
          <ac:chgData name="斉藤 徹" userId="33296064-e4da-4a39-8a9b-7979342510de" providerId="ADAL" clId="{8AF105A0-2EB2-477D-A1AA-1B762F78F4A7}" dt="2021-10-01T04:02:55.300" v="7268"/>
          <ac:spMkLst>
            <pc:docMk/>
            <pc:sldMk cId="1716326221" sldId="272"/>
            <ac:spMk id="3" creationId="{E99F6D9B-3DD3-4039-9609-EBF12BB9D62E}"/>
          </ac:spMkLst>
        </pc:spChg>
        <pc:spChg chg="add mod">
          <ac:chgData name="斉藤 徹" userId="33296064-e4da-4a39-8a9b-7979342510de" providerId="ADAL" clId="{8AF105A0-2EB2-477D-A1AA-1B762F78F4A7}" dt="2021-10-01T04:06:18.569" v="7396" actId="1076"/>
          <ac:spMkLst>
            <pc:docMk/>
            <pc:sldMk cId="1716326221" sldId="272"/>
            <ac:spMk id="6" creationId="{CED4E7A1-5FBD-4E27-8B27-A601BFB45EEE}"/>
          </ac:spMkLst>
        </pc:spChg>
        <pc:spChg chg="add mod">
          <ac:chgData name="斉藤 徹" userId="33296064-e4da-4a39-8a9b-7979342510de" providerId="ADAL" clId="{8AF105A0-2EB2-477D-A1AA-1B762F78F4A7}" dt="2021-10-01T04:14:11.699" v="7494" actId="207"/>
          <ac:spMkLst>
            <pc:docMk/>
            <pc:sldMk cId="1716326221" sldId="272"/>
            <ac:spMk id="7" creationId="{3B87F54B-CF3C-4BDA-A2C3-D37771777A73}"/>
          </ac:spMkLst>
        </pc:spChg>
        <pc:spChg chg="add mod">
          <ac:chgData name="斉藤 徹" userId="33296064-e4da-4a39-8a9b-7979342510de" providerId="ADAL" clId="{8AF105A0-2EB2-477D-A1AA-1B762F78F4A7}" dt="2021-10-01T04:14:25.058" v="7496" actId="208"/>
          <ac:spMkLst>
            <pc:docMk/>
            <pc:sldMk cId="1716326221" sldId="272"/>
            <ac:spMk id="8" creationId="{E01A1C14-FF52-421D-8C7C-3775B2D7EE3E}"/>
          </ac:spMkLst>
        </pc:spChg>
        <pc:spChg chg="add mod">
          <ac:chgData name="斉藤 徹" userId="33296064-e4da-4a39-8a9b-7979342510de" providerId="ADAL" clId="{8AF105A0-2EB2-477D-A1AA-1B762F78F4A7}" dt="2021-10-01T04:09:58.493" v="7459" actId="1076"/>
          <ac:spMkLst>
            <pc:docMk/>
            <pc:sldMk cId="1716326221" sldId="272"/>
            <ac:spMk id="11" creationId="{0226F341-146B-4733-A55C-9DAEF09D4E31}"/>
          </ac:spMkLst>
        </pc:spChg>
        <pc:spChg chg="add mod">
          <ac:chgData name="斉藤 徹" userId="33296064-e4da-4a39-8a9b-7979342510de" providerId="ADAL" clId="{8AF105A0-2EB2-477D-A1AA-1B762F78F4A7}" dt="2021-10-01T04:11:34.837" v="7470" actId="14100"/>
          <ac:spMkLst>
            <pc:docMk/>
            <pc:sldMk cId="1716326221" sldId="272"/>
            <ac:spMk id="12" creationId="{143F6197-2A89-4116-BBDB-C840979AA5A4}"/>
          </ac:spMkLst>
        </pc:spChg>
        <pc:spChg chg="add mod">
          <ac:chgData name="斉藤 徹" userId="33296064-e4da-4a39-8a9b-7979342510de" providerId="ADAL" clId="{8AF105A0-2EB2-477D-A1AA-1B762F78F4A7}" dt="2021-10-01T04:13:04.864" v="7483" actId="208"/>
          <ac:spMkLst>
            <pc:docMk/>
            <pc:sldMk cId="1716326221" sldId="272"/>
            <ac:spMk id="15" creationId="{8D547458-8304-4B75-B9BC-9709405CE387}"/>
          </ac:spMkLst>
        </pc:spChg>
        <pc:spChg chg="add mod">
          <ac:chgData name="斉藤 徹" userId="33296064-e4da-4a39-8a9b-7979342510de" providerId="ADAL" clId="{8AF105A0-2EB2-477D-A1AA-1B762F78F4A7}" dt="2021-10-01T04:13:33.804" v="7487" actId="208"/>
          <ac:spMkLst>
            <pc:docMk/>
            <pc:sldMk cId="1716326221" sldId="272"/>
            <ac:spMk id="18" creationId="{C4A40705-4042-4479-8C19-E7B3FC4F9562}"/>
          </ac:spMkLst>
        </pc:spChg>
        <pc:picChg chg="add mod">
          <ac:chgData name="斉藤 徹" userId="33296064-e4da-4a39-8a9b-7979342510de" providerId="ADAL" clId="{8AF105A0-2EB2-477D-A1AA-1B762F78F4A7}" dt="2021-10-01T04:11:23.930" v="7466" actId="1076"/>
          <ac:picMkLst>
            <pc:docMk/>
            <pc:sldMk cId="1716326221" sldId="272"/>
            <ac:picMk id="5" creationId="{5CB3711F-9F6F-465B-ADFC-E1C1317D7EB1}"/>
          </ac:picMkLst>
        </pc:picChg>
        <pc:picChg chg="add mod">
          <ac:chgData name="斉藤 徹" userId="33296064-e4da-4a39-8a9b-7979342510de" providerId="ADAL" clId="{8AF105A0-2EB2-477D-A1AA-1B762F78F4A7}" dt="2021-10-01T04:10:49.138" v="7463" actId="14100"/>
          <ac:picMkLst>
            <pc:docMk/>
            <pc:sldMk cId="1716326221" sldId="272"/>
            <ac:picMk id="10" creationId="{11F98AFA-D9EE-48DA-819E-7FF4AB63BBF9}"/>
          </ac:picMkLst>
        </pc:picChg>
        <pc:cxnChg chg="add mod">
          <ac:chgData name="斉藤 徹" userId="33296064-e4da-4a39-8a9b-7979342510de" providerId="ADAL" clId="{8AF105A0-2EB2-477D-A1AA-1B762F78F4A7}" dt="2021-10-01T04:12:04.857" v="7473" actId="208"/>
          <ac:cxnSpMkLst>
            <pc:docMk/>
            <pc:sldMk cId="1716326221" sldId="272"/>
            <ac:cxnSpMk id="14" creationId="{EABFC211-C6FF-42E1-A9B1-17BDB6353B79}"/>
          </ac:cxnSpMkLst>
        </pc:cxnChg>
        <pc:cxnChg chg="add mod">
          <ac:chgData name="斉藤 徹" userId="33296064-e4da-4a39-8a9b-7979342510de" providerId="ADAL" clId="{8AF105A0-2EB2-477D-A1AA-1B762F78F4A7}" dt="2021-10-01T04:12:59.738" v="7482" actId="208"/>
          <ac:cxnSpMkLst>
            <pc:docMk/>
            <pc:sldMk cId="1716326221" sldId="272"/>
            <ac:cxnSpMk id="16" creationId="{5B8FF6F5-1070-45F0-8CAD-699524AF0CB4}"/>
          </ac:cxnSpMkLst>
        </pc:cxnChg>
        <pc:cxnChg chg="add mod">
          <ac:chgData name="斉藤 徹" userId="33296064-e4da-4a39-8a9b-7979342510de" providerId="ADAL" clId="{8AF105A0-2EB2-477D-A1AA-1B762F78F4A7}" dt="2021-10-01T04:13:55.114" v="7492" actId="208"/>
          <ac:cxnSpMkLst>
            <pc:docMk/>
            <pc:sldMk cId="1716326221" sldId="272"/>
            <ac:cxnSpMk id="19" creationId="{18B2CE7C-EBF4-44B1-A442-B7400CBED0DB}"/>
          </ac:cxnSpMkLst>
        </pc:cxnChg>
      </pc:sldChg>
      <pc:sldChg chg="addSp modSp new mod ord">
        <pc:chgData name="斉藤 徹" userId="33296064-e4da-4a39-8a9b-7979342510de" providerId="ADAL" clId="{8AF105A0-2EB2-477D-A1AA-1B762F78F4A7}" dt="2021-10-01T06:44:49.420" v="8695" actId="20577"/>
        <pc:sldMkLst>
          <pc:docMk/>
          <pc:sldMk cId="775380575" sldId="273"/>
        </pc:sldMkLst>
        <pc:spChg chg="add mod">
          <ac:chgData name="斉藤 徹" userId="33296064-e4da-4a39-8a9b-7979342510de" providerId="ADAL" clId="{8AF105A0-2EB2-477D-A1AA-1B762F78F4A7}" dt="2021-10-01T05:45:40.286" v="7550" actId="1076"/>
          <ac:spMkLst>
            <pc:docMk/>
            <pc:sldMk cId="775380575" sldId="273"/>
            <ac:spMk id="6" creationId="{34D59ECF-2B24-4C1D-AA7E-6555EF3AE84B}"/>
          </ac:spMkLst>
        </pc:spChg>
        <pc:spChg chg="add mod">
          <ac:chgData name="斉藤 徹" userId="33296064-e4da-4a39-8a9b-7979342510de" providerId="ADAL" clId="{8AF105A0-2EB2-477D-A1AA-1B762F78F4A7}" dt="2021-10-01T06:09:29.337" v="8203" actId="14100"/>
          <ac:spMkLst>
            <pc:docMk/>
            <pc:sldMk cId="775380575" sldId="273"/>
            <ac:spMk id="13" creationId="{DDEE10FE-F217-4AC6-98FB-4B13C40E836A}"/>
          </ac:spMkLst>
        </pc:spChg>
        <pc:spChg chg="add mod">
          <ac:chgData name="斉藤 徹" userId="33296064-e4da-4a39-8a9b-7979342510de" providerId="ADAL" clId="{8AF105A0-2EB2-477D-A1AA-1B762F78F4A7}" dt="2021-10-01T06:44:49.420" v="8695" actId="20577"/>
          <ac:spMkLst>
            <pc:docMk/>
            <pc:sldMk cId="775380575" sldId="273"/>
            <ac:spMk id="14" creationId="{B201B1E3-A99D-41B1-964F-F68CFC090FDF}"/>
          </ac:spMkLst>
        </pc:spChg>
        <pc:picChg chg="add mod">
          <ac:chgData name="斉藤 徹" userId="33296064-e4da-4a39-8a9b-7979342510de" providerId="ADAL" clId="{8AF105A0-2EB2-477D-A1AA-1B762F78F4A7}" dt="2021-10-01T05:45:23.300" v="7546" actId="1076"/>
          <ac:picMkLst>
            <pc:docMk/>
            <pc:sldMk cId="775380575" sldId="273"/>
            <ac:picMk id="5" creationId="{09C85AF1-7574-43EB-84F1-B1CD15EF803A}"/>
          </ac:picMkLst>
        </pc:picChg>
        <pc:cxnChg chg="add mod">
          <ac:chgData name="斉藤 徹" userId="33296064-e4da-4a39-8a9b-7979342510de" providerId="ADAL" clId="{8AF105A0-2EB2-477D-A1AA-1B762F78F4A7}" dt="2021-10-01T05:45:48.799" v="7552" actId="14100"/>
          <ac:cxnSpMkLst>
            <pc:docMk/>
            <pc:sldMk cId="775380575" sldId="273"/>
            <ac:cxnSpMk id="7" creationId="{35088C69-5057-40EF-829A-FA15FD70DCDB}"/>
          </ac:cxnSpMkLst>
        </pc:cxnChg>
        <pc:cxnChg chg="add mod">
          <ac:chgData name="斉藤 徹" userId="33296064-e4da-4a39-8a9b-7979342510de" providerId="ADAL" clId="{8AF105A0-2EB2-477D-A1AA-1B762F78F4A7}" dt="2021-10-01T05:46:07.728" v="7557" actId="1035"/>
          <ac:cxnSpMkLst>
            <pc:docMk/>
            <pc:sldMk cId="775380575" sldId="273"/>
            <ac:cxnSpMk id="10" creationId="{9D7C3BC9-C4F4-4457-B81A-FD3C560B767A}"/>
          </ac:cxnSpMkLst>
        </pc:cxnChg>
        <pc:cxnChg chg="add mod">
          <ac:chgData name="斉藤 徹" userId="33296064-e4da-4a39-8a9b-7979342510de" providerId="ADAL" clId="{8AF105A0-2EB2-477D-A1AA-1B762F78F4A7}" dt="2021-10-01T05:46:21.966" v="7560" actId="14100"/>
          <ac:cxnSpMkLst>
            <pc:docMk/>
            <pc:sldMk cId="775380575" sldId="273"/>
            <ac:cxnSpMk id="11" creationId="{7D799AB5-D20B-4170-A88F-CB6B7169FC4B}"/>
          </ac:cxnSpMkLst>
        </pc:cxnChg>
      </pc:sldChg>
      <pc:sldChg chg="addSp modSp new mod ord modAnim">
        <pc:chgData name="斉藤 徹" userId="33296064-e4da-4a39-8a9b-7979342510de" providerId="ADAL" clId="{8AF105A0-2EB2-477D-A1AA-1B762F78F4A7}" dt="2021-10-04T03:47:52.712" v="11304"/>
        <pc:sldMkLst>
          <pc:docMk/>
          <pc:sldMk cId="4001767486" sldId="274"/>
        </pc:sldMkLst>
        <pc:spChg chg="add mod">
          <ac:chgData name="斉藤 徹" userId="33296064-e4da-4a39-8a9b-7979342510de" providerId="ADAL" clId="{8AF105A0-2EB2-477D-A1AA-1B762F78F4A7}" dt="2021-10-01T05:56:18.022" v="7894" actId="1076"/>
          <ac:spMkLst>
            <pc:docMk/>
            <pc:sldMk cId="4001767486" sldId="274"/>
            <ac:spMk id="6" creationId="{5880AC61-7CE0-4E69-935E-91D834817FB1}"/>
          </ac:spMkLst>
        </pc:spChg>
        <pc:spChg chg="add mod">
          <ac:chgData name="斉藤 徹" userId="33296064-e4da-4a39-8a9b-7979342510de" providerId="ADAL" clId="{8AF105A0-2EB2-477D-A1AA-1B762F78F4A7}" dt="2021-10-01T05:56:34.946" v="7898" actId="1076"/>
          <ac:spMkLst>
            <pc:docMk/>
            <pc:sldMk cId="4001767486" sldId="274"/>
            <ac:spMk id="7" creationId="{E8F17AC6-9538-48CC-860A-31B230C2BED4}"/>
          </ac:spMkLst>
        </pc:spChg>
        <pc:spChg chg="add mod">
          <ac:chgData name="斉藤 徹" userId="33296064-e4da-4a39-8a9b-7979342510de" providerId="ADAL" clId="{8AF105A0-2EB2-477D-A1AA-1B762F78F4A7}" dt="2021-10-01T06:43:24.476" v="8633" actId="14100"/>
          <ac:spMkLst>
            <pc:docMk/>
            <pc:sldMk cId="4001767486" sldId="274"/>
            <ac:spMk id="8" creationId="{10A68F5C-9F11-4BAB-B791-B9D4ED3A114E}"/>
          </ac:spMkLst>
        </pc:spChg>
        <pc:spChg chg="add mod">
          <ac:chgData name="斉藤 徹" userId="33296064-e4da-4a39-8a9b-7979342510de" providerId="ADAL" clId="{8AF105A0-2EB2-477D-A1AA-1B762F78F4A7}" dt="2021-10-01T06:04:55.450" v="8200" actId="207"/>
          <ac:spMkLst>
            <pc:docMk/>
            <pc:sldMk cId="4001767486" sldId="274"/>
            <ac:spMk id="15" creationId="{733C96F1-B1C8-4498-9AEC-5EA225EBF820}"/>
          </ac:spMkLst>
        </pc:spChg>
        <pc:spChg chg="add mod">
          <ac:chgData name="斉藤 徹" userId="33296064-e4da-4a39-8a9b-7979342510de" providerId="ADAL" clId="{8AF105A0-2EB2-477D-A1AA-1B762F78F4A7}" dt="2021-10-01T06:04:17.288" v="8197" actId="207"/>
          <ac:spMkLst>
            <pc:docMk/>
            <pc:sldMk cId="4001767486" sldId="274"/>
            <ac:spMk id="16" creationId="{274CA95F-2229-446B-87F9-825F769CC9D9}"/>
          </ac:spMkLst>
        </pc:spChg>
        <pc:spChg chg="add mod">
          <ac:chgData name="斉藤 徹" userId="33296064-e4da-4a39-8a9b-7979342510de" providerId="ADAL" clId="{8AF105A0-2EB2-477D-A1AA-1B762F78F4A7}" dt="2021-10-01T06:05:00.855" v="8201" actId="207"/>
          <ac:spMkLst>
            <pc:docMk/>
            <pc:sldMk cId="4001767486" sldId="274"/>
            <ac:spMk id="17" creationId="{F9817438-0227-489E-A431-8EE781A7600D}"/>
          </ac:spMkLst>
        </pc:spChg>
        <pc:spChg chg="add mod">
          <ac:chgData name="斉藤 徹" userId="33296064-e4da-4a39-8a9b-7979342510de" providerId="ADAL" clId="{8AF105A0-2EB2-477D-A1AA-1B762F78F4A7}" dt="2021-10-01T06:04:22.242" v="8198" actId="207"/>
          <ac:spMkLst>
            <pc:docMk/>
            <pc:sldMk cId="4001767486" sldId="274"/>
            <ac:spMk id="18" creationId="{ED6C2B73-C5F8-4E0A-8679-C62685283482}"/>
          </ac:spMkLst>
        </pc:spChg>
        <pc:spChg chg="add mod">
          <ac:chgData name="斉藤 徹" userId="33296064-e4da-4a39-8a9b-7979342510de" providerId="ADAL" clId="{8AF105A0-2EB2-477D-A1AA-1B762F78F4A7}" dt="2021-10-01T06:44:26.486" v="8664" actId="208"/>
          <ac:spMkLst>
            <pc:docMk/>
            <pc:sldMk cId="4001767486" sldId="274"/>
            <ac:spMk id="19" creationId="{DD751489-4F7F-4CE5-BCE0-54FFAF68B098}"/>
          </ac:spMkLst>
        </pc:spChg>
        <pc:picChg chg="add mod">
          <ac:chgData name="斉藤 徹" userId="33296064-e4da-4a39-8a9b-7979342510de" providerId="ADAL" clId="{8AF105A0-2EB2-477D-A1AA-1B762F78F4A7}" dt="2021-10-01T05:58:12.739" v="7963" actId="1076"/>
          <ac:picMkLst>
            <pc:docMk/>
            <pc:sldMk cId="4001767486" sldId="274"/>
            <ac:picMk id="5" creationId="{D687252C-F186-430D-B899-528F8FE938F2}"/>
          </ac:picMkLst>
        </pc:picChg>
        <pc:cxnChg chg="add mod">
          <ac:chgData name="斉藤 徹" userId="33296064-e4da-4a39-8a9b-7979342510de" providerId="ADAL" clId="{8AF105A0-2EB2-477D-A1AA-1B762F78F4A7}" dt="2021-10-01T05:57:59.533" v="7959" actId="14100"/>
          <ac:cxnSpMkLst>
            <pc:docMk/>
            <pc:sldMk cId="4001767486" sldId="274"/>
            <ac:cxnSpMk id="9" creationId="{28E39261-34C4-4027-AAFE-158977BEA698}"/>
          </ac:cxnSpMkLst>
        </pc:cxnChg>
        <pc:cxnChg chg="add mod">
          <ac:chgData name="斉藤 徹" userId="33296064-e4da-4a39-8a9b-7979342510de" providerId="ADAL" clId="{8AF105A0-2EB2-477D-A1AA-1B762F78F4A7}" dt="2021-10-01T06:04:40.899" v="8199" actId="208"/>
          <ac:cxnSpMkLst>
            <pc:docMk/>
            <pc:sldMk cId="4001767486" sldId="274"/>
            <ac:cxnSpMk id="11" creationId="{9EBE919E-C386-4BA2-B4EB-68E3B31ABCB3}"/>
          </ac:cxnSpMkLst>
        </pc:cxnChg>
        <pc:cxnChg chg="add mod">
          <ac:chgData name="斉藤 徹" userId="33296064-e4da-4a39-8a9b-7979342510de" providerId="ADAL" clId="{8AF105A0-2EB2-477D-A1AA-1B762F78F4A7}" dt="2021-10-01T06:04:08.333" v="8196" actId="208"/>
          <ac:cxnSpMkLst>
            <pc:docMk/>
            <pc:sldMk cId="4001767486" sldId="274"/>
            <ac:cxnSpMk id="13" creationId="{EF85A201-4561-4745-8309-6C555699BB6D}"/>
          </ac:cxnSpMkLst>
        </pc:cxnChg>
      </pc:sldChg>
      <pc:sldChg chg="addSp delSp modSp new mod">
        <pc:chgData name="斉藤 徹" userId="33296064-e4da-4a39-8a9b-7979342510de" providerId="ADAL" clId="{8AF105A0-2EB2-477D-A1AA-1B762F78F4A7}" dt="2021-10-01T06:16:40.325" v="8305" actId="1035"/>
        <pc:sldMkLst>
          <pc:docMk/>
          <pc:sldMk cId="1573822593" sldId="275"/>
        </pc:sldMkLst>
        <pc:spChg chg="add mod">
          <ac:chgData name="斉藤 徹" userId="33296064-e4da-4a39-8a9b-7979342510de" providerId="ADAL" clId="{8AF105A0-2EB2-477D-A1AA-1B762F78F4A7}" dt="2021-10-01T06:15:09.709" v="8251" actId="1076"/>
          <ac:spMkLst>
            <pc:docMk/>
            <pc:sldMk cId="1573822593" sldId="275"/>
            <ac:spMk id="6" creationId="{A346010C-F1E5-45D2-A111-576514AA57E8}"/>
          </ac:spMkLst>
        </pc:spChg>
        <pc:spChg chg="add del mod">
          <ac:chgData name="斉藤 徹" userId="33296064-e4da-4a39-8a9b-7979342510de" providerId="ADAL" clId="{8AF105A0-2EB2-477D-A1AA-1B762F78F4A7}" dt="2021-10-01T06:15:13.027" v="8252" actId="21"/>
          <ac:spMkLst>
            <pc:docMk/>
            <pc:sldMk cId="1573822593" sldId="275"/>
            <ac:spMk id="13" creationId="{71A89D70-172D-41A1-BC65-E073C8149548}"/>
          </ac:spMkLst>
        </pc:spChg>
        <pc:spChg chg="add mod">
          <ac:chgData name="斉藤 徹" userId="33296064-e4da-4a39-8a9b-7979342510de" providerId="ADAL" clId="{8AF105A0-2EB2-477D-A1AA-1B762F78F4A7}" dt="2021-10-01T06:16:40.325" v="8305" actId="1035"/>
          <ac:spMkLst>
            <pc:docMk/>
            <pc:sldMk cId="1573822593" sldId="275"/>
            <ac:spMk id="14" creationId="{AA5826F5-D3D3-4C11-92E6-394EE83252A0}"/>
          </ac:spMkLst>
        </pc:spChg>
        <pc:picChg chg="add mod">
          <ac:chgData name="斉藤 徹" userId="33296064-e4da-4a39-8a9b-7979342510de" providerId="ADAL" clId="{8AF105A0-2EB2-477D-A1AA-1B762F78F4A7}" dt="2021-10-01T06:13:59.355" v="8238" actId="14100"/>
          <ac:picMkLst>
            <pc:docMk/>
            <pc:sldMk cId="1573822593" sldId="275"/>
            <ac:picMk id="5" creationId="{BD07953B-4082-4E3D-97BC-F02290B8B6CF}"/>
          </ac:picMkLst>
        </pc:picChg>
        <pc:cxnChg chg="add mod">
          <ac:chgData name="斉藤 徹" userId="33296064-e4da-4a39-8a9b-7979342510de" providerId="ADAL" clId="{8AF105A0-2EB2-477D-A1AA-1B762F78F4A7}" dt="2021-10-01T06:15:09.709" v="8251" actId="1076"/>
          <ac:cxnSpMkLst>
            <pc:docMk/>
            <pc:sldMk cId="1573822593" sldId="275"/>
            <ac:cxnSpMk id="7" creationId="{F5C8BC0A-0E47-488A-BE38-6C0285F6A896}"/>
          </ac:cxnSpMkLst>
        </pc:cxnChg>
      </pc:sldChg>
      <pc:sldChg chg="addSp delSp modSp new mod">
        <pc:chgData name="斉藤 徹" userId="33296064-e4da-4a39-8a9b-7979342510de" providerId="ADAL" clId="{8AF105A0-2EB2-477D-A1AA-1B762F78F4A7}" dt="2021-10-01T06:33:30.806" v="8613" actId="14100"/>
        <pc:sldMkLst>
          <pc:docMk/>
          <pc:sldMk cId="1650095800" sldId="276"/>
        </pc:sldMkLst>
        <pc:spChg chg="mod">
          <ac:chgData name="斉藤 徹" userId="33296064-e4da-4a39-8a9b-7979342510de" providerId="ADAL" clId="{8AF105A0-2EB2-477D-A1AA-1B762F78F4A7}" dt="2021-10-01T06:26:39.931" v="8352" actId="20577"/>
          <ac:spMkLst>
            <pc:docMk/>
            <pc:sldMk cId="1650095800" sldId="276"/>
            <ac:spMk id="2" creationId="{E9852BD9-B9CC-4DF3-88B8-A1A448871B5C}"/>
          </ac:spMkLst>
        </pc:spChg>
        <pc:spChg chg="add mod">
          <ac:chgData name="斉藤 徹" userId="33296064-e4da-4a39-8a9b-7979342510de" providerId="ADAL" clId="{8AF105A0-2EB2-477D-A1AA-1B762F78F4A7}" dt="2021-10-01T06:26:57.658" v="8354" actId="14100"/>
          <ac:spMkLst>
            <pc:docMk/>
            <pc:sldMk cId="1650095800" sldId="276"/>
            <ac:spMk id="6" creationId="{56CB37DD-1071-4A59-A184-AF51421B676B}"/>
          </ac:spMkLst>
        </pc:spChg>
        <pc:spChg chg="add mod">
          <ac:chgData name="斉藤 徹" userId="33296064-e4da-4a39-8a9b-7979342510de" providerId="ADAL" clId="{8AF105A0-2EB2-477D-A1AA-1B762F78F4A7}" dt="2021-10-01T06:28:07.044" v="8425" actId="122"/>
          <ac:spMkLst>
            <pc:docMk/>
            <pc:sldMk cId="1650095800" sldId="276"/>
            <ac:spMk id="9" creationId="{7F8E0DF1-60CD-4F2D-BA2D-513473AB9DF6}"/>
          </ac:spMkLst>
        </pc:spChg>
        <pc:spChg chg="add mod">
          <ac:chgData name="斉藤 徹" userId="33296064-e4da-4a39-8a9b-7979342510de" providerId="ADAL" clId="{8AF105A0-2EB2-477D-A1AA-1B762F78F4A7}" dt="2021-10-01T06:28:32.556" v="8433" actId="1076"/>
          <ac:spMkLst>
            <pc:docMk/>
            <pc:sldMk cId="1650095800" sldId="276"/>
            <ac:spMk id="10" creationId="{EAD16B7A-C690-4223-B14B-ADD5D9A8680A}"/>
          </ac:spMkLst>
        </pc:spChg>
        <pc:spChg chg="add mod">
          <ac:chgData name="斉藤 徹" userId="33296064-e4da-4a39-8a9b-7979342510de" providerId="ADAL" clId="{8AF105A0-2EB2-477D-A1AA-1B762F78F4A7}" dt="2021-10-01T06:29:23.722" v="8450" actId="1036"/>
          <ac:spMkLst>
            <pc:docMk/>
            <pc:sldMk cId="1650095800" sldId="276"/>
            <ac:spMk id="14" creationId="{11B3B9A5-F8DC-4022-9297-C0DD9BB9BFE5}"/>
          </ac:spMkLst>
        </pc:spChg>
        <pc:spChg chg="add mod">
          <ac:chgData name="斉藤 徹" userId="33296064-e4da-4a39-8a9b-7979342510de" providerId="ADAL" clId="{8AF105A0-2EB2-477D-A1AA-1B762F78F4A7}" dt="2021-10-01T06:30:12.575" v="8474" actId="14100"/>
          <ac:spMkLst>
            <pc:docMk/>
            <pc:sldMk cId="1650095800" sldId="276"/>
            <ac:spMk id="15" creationId="{A9292A90-FE6A-47F6-856B-805E2827D266}"/>
          </ac:spMkLst>
        </pc:spChg>
        <pc:spChg chg="add mod">
          <ac:chgData name="斉藤 徹" userId="33296064-e4da-4a39-8a9b-7979342510de" providerId="ADAL" clId="{8AF105A0-2EB2-477D-A1AA-1B762F78F4A7}" dt="2021-10-01T06:31:03.812" v="8529" actId="1076"/>
          <ac:spMkLst>
            <pc:docMk/>
            <pc:sldMk cId="1650095800" sldId="276"/>
            <ac:spMk id="16" creationId="{620CEC2A-4500-4872-8E46-0D6E983C046D}"/>
          </ac:spMkLst>
        </pc:spChg>
        <pc:picChg chg="add del mod">
          <ac:chgData name="斉藤 徹" userId="33296064-e4da-4a39-8a9b-7979342510de" providerId="ADAL" clId="{8AF105A0-2EB2-477D-A1AA-1B762F78F4A7}" dt="2021-10-01T06:29:04.601" v="8440" actId="1076"/>
          <ac:picMkLst>
            <pc:docMk/>
            <pc:sldMk cId="1650095800" sldId="276"/>
            <ac:picMk id="5" creationId="{62BE34CD-6745-46B1-AC07-AD298B7356E0}"/>
          </ac:picMkLst>
        </pc:picChg>
        <pc:cxnChg chg="add mod">
          <ac:chgData name="斉藤 徹" userId="33296064-e4da-4a39-8a9b-7979342510de" providerId="ADAL" clId="{8AF105A0-2EB2-477D-A1AA-1B762F78F4A7}" dt="2021-10-01T06:26:57.658" v="8354" actId="14100"/>
          <ac:cxnSpMkLst>
            <pc:docMk/>
            <pc:sldMk cId="1650095800" sldId="276"/>
            <ac:cxnSpMk id="7" creationId="{E732B675-0820-4E97-B862-B0AFBACD16FC}"/>
          </ac:cxnSpMkLst>
        </pc:cxnChg>
        <pc:cxnChg chg="add mod">
          <ac:chgData name="斉藤 徹" userId="33296064-e4da-4a39-8a9b-7979342510de" providerId="ADAL" clId="{8AF105A0-2EB2-477D-A1AA-1B762F78F4A7}" dt="2021-10-01T06:32:38.913" v="8546" actId="14100"/>
          <ac:cxnSpMkLst>
            <pc:docMk/>
            <pc:sldMk cId="1650095800" sldId="276"/>
            <ac:cxnSpMk id="11" creationId="{E3A8168B-1DEE-49F9-9076-FFAE75D16520}"/>
          </ac:cxnSpMkLst>
        </pc:cxnChg>
        <pc:cxnChg chg="add mod">
          <ac:chgData name="斉藤 徹" userId="33296064-e4da-4a39-8a9b-7979342510de" providerId="ADAL" clId="{8AF105A0-2EB2-477D-A1AA-1B762F78F4A7}" dt="2021-10-01T06:31:26.132" v="8532" actId="14100"/>
          <ac:cxnSpMkLst>
            <pc:docMk/>
            <pc:sldMk cId="1650095800" sldId="276"/>
            <ac:cxnSpMk id="17" creationId="{7A13A485-D600-4FFA-86E7-1E74B0D0438F}"/>
          </ac:cxnSpMkLst>
        </pc:cxnChg>
        <pc:cxnChg chg="add mod">
          <ac:chgData name="斉藤 徹" userId="33296064-e4da-4a39-8a9b-7979342510de" providerId="ADAL" clId="{8AF105A0-2EB2-477D-A1AA-1B762F78F4A7}" dt="2021-10-01T06:32:21.235" v="8545" actId="1036"/>
          <ac:cxnSpMkLst>
            <pc:docMk/>
            <pc:sldMk cId="1650095800" sldId="276"/>
            <ac:cxnSpMk id="21" creationId="{38CC7A5C-0B9A-494C-84A4-726B19636835}"/>
          </ac:cxnSpMkLst>
        </pc:cxnChg>
        <pc:cxnChg chg="add mod">
          <ac:chgData name="斉藤 徹" userId="33296064-e4da-4a39-8a9b-7979342510de" providerId="ADAL" clId="{8AF105A0-2EB2-477D-A1AA-1B762F78F4A7}" dt="2021-10-01T06:33:30.806" v="8613" actId="14100"/>
          <ac:cxnSpMkLst>
            <pc:docMk/>
            <pc:sldMk cId="1650095800" sldId="276"/>
            <ac:cxnSpMk id="23" creationId="{D28A9BC6-D7A3-4E50-AD6B-E6F47C656E44}"/>
          </ac:cxnSpMkLst>
        </pc:cxnChg>
      </pc:sldChg>
      <pc:sldChg chg="addSp modSp new mod">
        <pc:chgData name="斉藤 徹" userId="33296064-e4da-4a39-8a9b-7979342510de" providerId="ADAL" clId="{8AF105A0-2EB2-477D-A1AA-1B762F78F4A7}" dt="2021-10-01T06:51:13.784" v="8765" actId="1076"/>
        <pc:sldMkLst>
          <pc:docMk/>
          <pc:sldMk cId="512010088" sldId="277"/>
        </pc:sldMkLst>
        <pc:spChg chg="add mod">
          <ac:chgData name="斉藤 徹" userId="33296064-e4da-4a39-8a9b-7979342510de" providerId="ADAL" clId="{8AF105A0-2EB2-477D-A1AA-1B762F78F4A7}" dt="2021-10-01T06:51:13.784" v="8765" actId="1076"/>
          <ac:spMkLst>
            <pc:docMk/>
            <pc:sldMk cId="512010088" sldId="277"/>
            <ac:spMk id="4" creationId="{959559D9-477F-4704-A51A-747289A63AE6}"/>
          </ac:spMkLst>
        </pc:spChg>
        <pc:picChg chg="add">
          <ac:chgData name="斉藤 徹" userId="33296064-e4da-4a39-8a9b-7979342510de" providerId="ADAL" clId="{8AF105A0-2EB2-477D-A1AA-1B762F78F4A7}" dt="2021-10-01T06:49:09.286" v="8731"/>
          <ac:picMkLst>
            <pc:docMk/>
            <pc:sldMk cId="512010088" sldId="277"/>
            <ac:picMk id="3074" creationId="{1299035B-F9B4-40E2-9E1E-654BF6069BCA}"/>
          </ac:picMkLst>
        </pc:picChg>
      </pc:sldChg>
      <pc:sldChg chg="modSp add mod">
        <pc:chgData name="斉藤 徹" userId="33296064-e4da-4a39-8a9b-7979342510de" providerId="ADAL" clId="{8AF105A0-2EB2-477D-A1AA-1B762F78F4A7}" dt="2021-10-04T02:10:21.830" v="8906" actId="20577"/>
        <pc:sldMkLst>
          <pc:docMk/>
          <pc:sldMk cId="352377012" sldId="278"/>
        </pc:sldMkLst>
        <pc:spChg chg="mod">
          <ac:chgData name="斉藤 徹" userId="33296064-e4da-4a39-8a9b-7979342510de" providerId="ADAL" clId="{8AF105A0-2EB2-477D-A1AA-1B762F78F4A7}" dt="2021-10-04T02:09:33.102" v="8835" actId="20577"/>
          <ac:spMkLst>
            <pc:docMk/>
            <pc:sldMk cId="352377012" sldId="278"/>
            <ac:spMk id="2" creationId="{027F0837-F8BE-45A0-A307-A1D33F213B31}"/>
          </ac:spMkLst>
        </pc:spChg>
        <pc:spChg chg="mod">
          <ac:chgData name="斉藤 徹" userId="33296064-e4da-4a39-8a9b-7979342510de" providerId="ADAL" clId="{8AF105A0-2EB2-477D-A1AA-1B762F78F4A7}" dt="2021-10-04T02:10:21.830" v="8906" actId="20577"/>
          <ac:spMkLst>
            <pc:docMk/>
            <pc:sldMk cId="352377012" sldId="278"/>
            <ac:spMk id="3" creationId="{04F5B614-A196-408E-8E56-4685AF29B2FD}"/>
          </ac:spMkLst>
        </pc:spChg>
      </pc:sldChg>
      <pc:sldChg chg="addSp delSp modSp new mod modAnim">
        <pc:chgData name="斉藤 徹" userId="33296064-e4da-4a39-8a9b-7979342510de" providerId="ADAL" clId="{8AF105A0-2EB2-477D-A1AA-1B762F78F4A7}" dt="2021-10-05T05:44:01.375" v="15223" actId="1076"/>
        <pc:sldMkLst>
          <pc:docMk/>
          <pc:sldMk cId="3739845804" sldId="279"/>
        </pc:sldMkLst>
        <pc:spChg chg="mod">
          <ac:chgData name="斉藤 徹" userId="33296064-e4da-4a39-8a9b-7979342510de" providerId="ADAL" clId="{8AF105A0-2EB2-477D-A1AA-1B762F78F4A7}" dt="2021-10-04T02:14:20.790" v="8928" actId="20577"/>
          <ac:spMkLst>
            <pc:docMk/>
            <pc:sldMk cId="3739845804" sldId="279"/>
            <ac:spMk id="2" creationId="{D5A30CC5-B8B3-4634-9D2F-F212C158E0DE}"/>
          </ac:spMkLst>
        </pc:spChg>
        <pc:spChg chg="del mod">
          <ac:chgData name="斉藤 徹" userId="33296064-e4da-4a39-8a9b-7979342510de" providerId="ADAL" clId="{8AF105A0-2EB2-477D-A1AA-1B762F78F4A7}" dt="2021-10-05T05:43:48.689" v="15222" actId="21"/>
          <ac:spMkLst>
            <pc:docMk/>
            <pc:sldMk cId="3739845804" sldId="279"/>
            <ac:spMk id="3" creationId="{1766C739-DF85-4C93-A7C3-A1599509AC79}"/>
          </ac:spMkLst>
        </pc:spChg>
        <pc:spChg chg="add mod">
          <ac:chgData name="斉藤 徹" userId="33296064-e4da-4a39-8a9b-7979342510de" providerId="ADAL" clId="{8AF105A0-2EB2-477D-A1AA-1B762F78F4A7}" dt="2021-10-04T02:15:37.624" v="8947" actId="164"/>
          <ac:spMkLst>
            <pc:docMk/>
            <pc:sldMk cId="3739845804" sldId="279"/>
            <ac:spMk id="6" creationId="{A0E0FF82-067A-4439-99F8-59B51DA90D0D}"/>
          </ac:spMkLst>
        </pc:spChg>
        <pc:spChg chg="add mod">
          <ac:chgData name="斉藤 徹" userId="33296064-e4da-4a39-8a9b-7979342510de" providerId="ADAL" clId="{8AF105A0-2EB2-477D-A1AA-1B762F78F4A7}" dt="2021-10-04T02:24:03.566" v="9101" actId="14100"/>
          <ac:spMkLst>
            <pc:docMk/>
            <pc:sldMk cId="3739845804" sldId="279"/>
            <ac:spMk id="8" creationId="{44752DC8-F675-4CE6-A15F-312AF07DBDC3}"/>
          </ac:spMkLst>
        </pc:spChg>
        <pc:spChg chg="add mod ord">
          <ac:chgData name="斉藤 徹" userId="33296064-e4da-4a39-8a9b-7979342510de" providerId="ADAL" clId="{8AF105A0-2EB2-477D-A1AA-1B762F78F4A7}" dt="2021-10-04T02:21:23.434" v="9082" actId="167"/>
          <ac:spMkLst>
            <pc:docMk/>
            <pc:sldMk cId="3739845804" sldId="279"/>
            <ac:spMk id="9" creationId="{F74FFF1C-CF94-492C-8942-8F9D5CC84CD1}"/>
          </ac:spMkLst>
        </pc:spChg>
        <pc:spChg chg="add mod ord">
          <ac:chgData name="斉藤 徹" userId="33296064-e4da-4a39-8a9b-7979342510de" providerId="ADAL" clId="{8AF105A0-2EB2-477D-A1AA-1B762F78F4A7}" dt="2021-10-05T05:44:01.375" v="15223" actId="1076"/>
          <ac:spMkLst>
            <pc:docMk/>
            <pc:sldMk cId="3739845804" sldId="279"/>
            <ac:spMk id="10" creationId="{B54D5898-54CE-49DE-BE10-1330D52CD3E2}"/>
          </ac:spMkLst>
        </pc:spChg>
        <pc:spChg chg="add mod">
          <ac:chgData name="斉藤 徹" userId="33296064-e4da-4a39-8a9b-7979342510de" providerId="ADAL" clId="{8AF105A0-2EB2-477D-A1AA-1B762F78F4A7}" dt="2021-10-04T02:25:15.485" v="9107" actId="208"/>
          <ac:spMkLst>
            <pc:docMk/>
            <pc:sldMk cId="3739845804" sldId="279"/>
            <ac:spMk id="11" creationId="{FCEDA680-E27D-48F8-A627-66D6F96A4CAB}"/>
          </ac:spMkLst>
        </pc:spChg>
        <pc:spChg chg="add mod ord">
          <ac:chgData name="斉藤 徹" userId="33296064-e4da-4a39-8a9b-7979342510de" providerId="ADAL" clId="{8AF105A0-2EB2-477D-A1AA-1B762F78F4A7}" dt="2021-10-04T02:48:01.009" v="9249" actId="14100"/>
          <ac:spMkLst>
            <pc:docMk/>
            <pc:sldMk cId="3739845804" sldId="279"/>
            <ac:spMk id="14" creationId="{1283C12E-5B18-441D-9B61-1A78BA9ED3A7}"/>
          </ac:spMkLst>
        </pc:spChg>
        <pc:spChg chg="add mod">
          <ac:chgData name="斉藤 徹" userId="33296064-e4da-4a39-8a9b-7979342510de" providerId="ADAL" clId="{8AF105A0-2EB2-477D-A1AA-1B762F78F4A7}" dt="2021-10-04T02:27:39.486" v="9124" actId="208"/>
          <ac:spMkLst>
            <pc:docMk/>
            <pc:sldMk cId="3739845804" sldId="279"/>
            <ac:spMk id="15" creationId="{0557F806-EEED-48ED-8879-5FA022D2CA02}"/>
          </ac:spMkLst>
        </pc:spChg>
        <pc:spChg chg="add del mod">
          <ac:chgData name="斉藤 徹" userId="33296064-e4da-4a39-8a9b-7979342510de" providerId="ADAL" clId="{8AF105A0-2EB2-477D-A1AA-1B762F78F4A7}" dt="2021-10-04T02:28:58.510" v="9129"/>
          <ac:spMkLst>
            <pc:docMk/>
            <pc:sldMk cId="3739845804" sldId="279"/>
            <ac:spMk id="18" creationId="{61713EEE-3D37-49B9-A572-0E02C0F2113B}"/>
          </ac:spMkLst>
        </pc:spChg>
        <pc:spChg chg="add del mod">
          <ac:chgData name="斉藤 徹" userId="33296064-e4da-4a39-8a9b-7979342510de" providerId="ADAL" clId="{8AF105A0-2EB2-477D-A1AA-1B762F78F4A7}" dt="2021-10-04T02:29:18.697" v="9134" actId="21"/>
          <ac:spMkLst>
            <pc:docMk/>
            <pc:sldMk cId="3739845804" sldId="279"/>
            <ac:spMk id="19" creationId="{F32E7054-6BFE-411B-847E-9D1F8580F791}"/>
          </ac:spMkLst>
        </pc:spChg>
        <pc:spChg chg="add del mod">
          <ac:chgData name="斉藤 徹" userId="33296064-e4da-4a39-8a9b-7979342510de" providerId="ADAL" clId="{8AF105A0-2EB2-477D-A1AA-1B762F78F4A7}" dt="2021-10-04T02:29:16.650" v="9132" actId="21"/>
          <ac:spMkLst>
            <pc:docMk/>
            <pc:sldMk cId="3739845804" sldId="279"/>
            <ac:spMk id="20" creationId="{B69694CD-545B-4647-8688-CC426BD81BB8}"/>
          </ac:spMkLst>
        </pc:spChg>
        <pc:spChg chg="add mod">
          <ac:chgData name="斉藤 徹" userId="33296064-e4da-4a39-8a9b-7979342510de" providerId="ADAL" clId="{8AF105A0-2EB2-477D-A1AA-1B762F78F4A7}" dt="2021-10-05T05:43:40.690" v="15219" actId="1076"/>
          <ac:spMkLst>
            <pc:docMk/>
            <pc:sldMk cId="3739845804" sldId="279"/>
            <ac:spMk id="21" creationId="{19CCD082-8B85-4E6F-A4C6-44F69564984B}"/>
          </ac:spMkLst>
        </pc:spChg>
        <pc:spChg chg="add mod">
          <ac:chgData name="斉藤 徹" userId="33296064-e4da-4a39-8a9b-7979342510de" providerId="ADAL" clId="{8AF105A0-2EB2-477D-A1AA-1B762F78F4A7}" dt="2021-10-04T02:46:48.957" v="9247" actId="113"/>
          <ac:spMkLst>
            <pc:docMk/>
            <pc:sldMk cId="3739845804" sldId="279"/>
            <ac:spMk id="22" creationId="{81B8E71B-1A13-4803-BEEA-759CA95DD701}"/>
          </ac:spMkLst>
        </pc:spChg>
        <pc:grpChg chg="add mod">
          <ac:chgData name="斉藤 徹" userId="33296064-e4da-4a39-8a9b-7979342510de" providerId="ADAL" clId="{8AF105A0-2EB2-477D-A1AA-1B762F78F4A7}" dt="2021-10-04T02:15:37.624" v="8947" actId="164"/>
          <ac:grpSpMkLst>
            <pc:docMk/>
            <pc:sldMk cId="3739845804" sldId="279"/>
            <ac:grpSpMk id="7" creationId="{DA13FCA1-76A8-4D24-90DC-2943F0E8DD6E}"/>
          </ac:grpSpMkLst>
        </pc:grpChg>
        <pc:picChg chg="add mod modCrop">
          <ac:chgData name="斉藤 徹" userId="33296064-e4da-4a39-8a9b-7979342510de" providerId="ADAL" clId="{8AF105A0-2EB2-477D-A1AA-1B762F78F4A7}" dt="2021-10-04T02:15:37.624" v="8947" actId="164"/>
          <ac:picMkLst>
            <pc:docMk/>
            <pc:sldMk cId="3739845804" sldId="279"/>
            <ac:picMk id="5" creationId="{15B9930E-2C72-426F-AB10-FC0FA0841D9F}"/>
          </ac:picMkLst>
        </pc:picChg>
        <pc:cxnChg chg="add mod">
          <ac:chgData name="斉藤 徹" userId="33296064-e4da-4a39-8a9b-7979342510de" providerId="ADAL" clId="{8AF105A0-2EB2-477D-A1AA-1B762F78F4A7}" dt="2021-10-04T02:25:40.440" v="9110" actId="1582"/>
          <ac:cxnSpMkLst>
            <pc:docMk/>
            <pc:sldMk cId="3739845804" sldId="279"/>
            <ac:cxnSpMk id="13" creationId="{696F2E8C-9518-4CDA-A4EB-265C6ACFFEB6}"/>
          </ac:cxnSpMkLst>
        </pc:cxnChg>
        <pc:cxnChg chg="add mod">
          <ac:chgData name="斉藤 徹" userId="33296064-e4da-4a39-8a9b-7979342510de" providerId="ADAL" clId="{8AF105A0-2EB2-477D-A1AA-1B762F78F4A7}" dt="2021-10-04T02:27:54.577" v="9126" actId="1582"/>
          <ac:cxnSpMkLst>
            <pc:docMk/>
            <pc:sldMk cId="3739845804" sldId="279"/>
            <ac:cxnSpMk id="17" creationId="{1CC33C00-6813-4BBB-BAFF-CA4D342836D1}"/>
          </ac:cxnSpMkLst>
        </pc:cxnChg>
      </pc:sldChg>
      <pc:sldChg chg="addSp modSp new mod modAnim">
        <pc:chgData name="斉藤 徹" userId="33296064-e4da-4a39-8a9b-7979342510de" providerId="ADAL" clId="{8AF105A0-2EB2-477D-A1AA-1B762F78F4A7}" dt="2021-10-04T02:57:49.966" v="9836" actId="14100"/>
        <pc:sldMkLst>
          <pc:docMk/>
          <pc:sldMk cId="2079402919" sldId="280"/>
        </pc:sldMkLst>
        <pc:spChg chg="mod">
          <ac:chgData name="斉藤 徹" userId="33296064-e4da-4a39-8a9b-7979342510de" providerId="ADAL" clId="{8AF105A0-2EB2-477D-A1AA-1B762F78F4A7}" dt="2021-10-04T02:50:01.667" v="9309" actId="20577"/>
          <ac:spMkLst>
            <pc:docMk/>
            <pc:sldMk cId="2079402919" sldId="280"/>
            <ac:spMk id="2" creationId="{BC9378AF-350E-4F8D-96CB-34AE869EB6C9}"/>
          </ac:spMkLst>
        </pc:spChg>
        <pc:spChg chg="mod">
          <ac:chgData name="斉藤 徹" userId="33296064-e4da-4a39-8a9b-7979342510de" providerId="ADAL" clId="{8AF105A0-2EB2-477D-A1AA-1B762F78F4A7}" dt="2021-10-04T02:55:40.259" v="9707" actId="20577"/>
          <ac:spMkLst>
            <pc:docMk/>
            <pc:sldMk cId="2079402919" sldId="280"/>
            <ac:spMk id="3" creationId="{BA22FF59-6D28-4583-BAB8-AED0644B9395}"/>
          </ac:spMkLst>
        </pc:spChg>
        <pc:spChg chg="add mod">
          <ac:chgData name="斉藤 徹" userId="33296064-e4da-4a39-8a9b-7979342510de" providerId="ADAL" clId="{8AF105A0-2EB2-477D-A1AA-1B762F78F4A7}" dt="2021-10-04T02:57:49.966" v="9836" actId="14100"/>
          <ac:spMkLst>
            <pc:docMk/>
            <pc:sldMk cId="2079402919" sldId="280"/>
            <ac:spMk id="4" creationId="{20967761-8E4E-4041-9461-234EF912FBC2}"/>
          </ac:spMkLst>
        </pc:spChg>
      </pc:sldChg>
      <pc:sldChg chg="addSp modSp new mod modAnim">
        <pc:chgData name="斉藤 徹" userId="33296064-e4da-4a39-8a9b-7979342510de" providerId="ADAL" clId="{8AF105A0-2EB2-477D-A1AA-1B762F78F4A7}" dt="2021-10-04T03:10:38.603" v="10360" actId="14100"/>
        <pc:sldMkLst>
          <pc:docMk/>
          <pc:sldMk cId="3082936382" sldId="281"/>
        </pc:sldMkLst>
        <pc:spChg chg="mod">
          <ac:chgData name="斉藤 徹" userId="33296064-e4da-4a39-8a9b-7979342510de" providerId="ADAL" clId="{8AF105A0-2EB2-477D-A1AA-1B762F78F4A7}" dt="2021-10-04T03:06:08.176" v="10170" actId="404"/>
          <ac:spMkLst>
            <pc:docMk/>
            <pc:sldMk cId="3082936382" sldId="281"/>
            <ac:spMk id="2" creationId="{2F41BF95-F21D-4AFA-90CC-A2AEB83870CD}"/>
          </ac:spMkLst>
        </pc:spChg>
        <pc:spChg chg="mod">
          <ac:chgData name="斉藤 徹" userId="33296064-e4da-4a39-8a9b-7979342510de" providerId="ADAL" clId="{8AF105A0-2EB2-477D-A1AA-1B762F78F4A7}" dt="2021-10-04T03:04:40.610" v="10111" actId="1076"/>
          <ac:spMkLst>
            <pc:docMk/>
            <pc:sldMk cId="3082936382" sldId="281"/>
            <ac:spMk id="3" creationId="{D7CDA51F-186A-4812-A45E-E99D01F09FC9}"/>
          </ac:spMkLst>
        </pc:spChg>
        <pc:spChg chg="add mod">
          <ac:chgData name="斉藤 徹" userId="33296064-e4da-4a39-8a9b-7979342510de" providerId="ADAL" clId="{8AF105A0-2EB2-477D-A1AA-1B762F78F4A7}" dt="2021-10-04T03:05:43.071" v="10130" actId="20577"/>
          <ac:spMkLst>
            <pc:docMk/>
            <pc:sldMk cId="3082936382" sldId="281"/>
            <ac:spMk id="4" creationId="{48002FDA-73C1-45EC-83DC-CA978D9F45D8}"/>
          </ac:spMkLst>
        </pc:spChg>
        <pc:spChg chg="add mod">
          <ac:chgData name="斉藤 徹" userId="33296064-e4da-4a39-8a9b-7979342510de" providerId="ADAL" clId="{8AF105A0-2EB2-477D-A1AA-1B762F78F4A7}" dt="2021-10-04T03:10:03.610" v="10338" actId="115"/>
          <ac:spMkLst>
            <pc:docMk/>
            <pc:sldMk cId="3082936382" sldId="281"/>
            <ac:spMk id="5" creationId="{A0CE6787-6A11-4157-BA8E-F658F3C6A986}"/>
          </ac:spMkLst>
        </pc:spChg>
        <pc:spChg chg="add mod">
          <ac:chgData name="斉藤 徹" userId="33296064-e4da-4a39-8a9b-7979342510de" providerId="ADAL" clId="{8AF105A0-2EB2-477D-A1AA-1B762F78F4A7}" dt="2021-10-04T03:10:38.603" v="10360" actId="14100"/>
          <ac:spMkLst>
            <pc:docMk/>
            <pc:sldMk cId="3082936382" sldId="281"/>
            <ac:spMk id="6" creationId="{5343BD36-9BBD-496F-A4E4-E457D09E292C}"/>
          </ac:spMkLst>
        </pc:spChg>
      </pc:sldChg>
      <pc:sldChg chg="addSp modSp new mod modAnim">
        <pc:chgData name="斉藤 徹" userId="33296064-e4da-4a39-8a9b-7979342510de" providerId="ADAL" clId="{8AF105A0-2EB2-477D-A1AA-1B762F78F4A7}" dt="2021-10-04T08:05:41.234" v="15081" actId="20577"/>
        <pc:sldMkLst>
          <pc:docMk/>
          <pc:sldMk cId="2382827808" sldId="282"/>
        </pc:sldMkLst>
        <pc:spChg chg="mod">
          <ac:chgData name="斉藤 徹" userId="33296064-e4da-4a39-8a9b-7979342510de" providerId="ADAL" clId="{8AF105A0-2EB2-477D-A1AA-1B762F78F4A7}" dt="2021-10-04T03:12:15.757" v="10392" actId="20577"/>
          <ac:spMkLst>
            <pc:docMk/>
            <pc:sldMk cId="2382827808" sldId="282"/>
            <ac:spMk id="2" creationId="{93A529C1-ECB1-4A5B-9DFB-1C24BA583A39}"/>
          </ac:spMkLst>
        </pc:spChg>
        <pc:spChg chg="mod">
          <ac:chgData name="斉藤 徹" userId="33296064-e4da-4a39-8a9b-7979342510de" providerId="ADAL" clId="{8AF105A0-2EB2-477D-A1AA-1B762F78F4A7}" dt="2021-10-04T08:05:41.234" v="15081" actId="20577"/>
          <ac:spMkLst>
            <pc:docMk/>
            <pc:sldMk cId="2382827808" sldId="282"/>
            <ac:spMk id="3" creationId="{C43BFE08-B7A7-4CC3-A16B-1139682D5D1D}"/>
          </ac:spMkLst>
        </pc:spChg>
        <pc:spChg chg="add mod">
          <ac:chgData name="斉藤 徹" userId="33296064-e4da-4a39-8a9b-7979342510de" providerId="ADAL" clId="{8AF105A0-2EB2-477D-A1AA-1B762F78F4A7}" dt="2021-10-04T08:04:43.183" v="15067" actId="20577"/>
          <ac:spMkLst>
            <pc:docMk/>
            <pc:sldMk cId="2382827808" sldId="282"/>
            <ac:spMk id="4" creationId="{BC18E466-BC8C-4050-BF11-8ABC68445B14}"/>
          </ac:spMkLst>
        </pc:spChg>
        <pc:spChg chg="add mod">
          <ac:chgData name="斉藤 徹" userId="33296064-e4da-4a39-8a9b-7979342510de" providerId="ADAL" clId="{8AF105A0-2EB2-477D-A1AA-1B762F78F4A7}" dt="2021-10-04T08:04:14.092" v="15064" actId="14100"/>
          <ac:spMkLst>
            <pc:docMk/>
            <pc:sldMk cId="2382827808" sldId="282"/>
            <ac:spMk id="5" creationId="{89CAA40E-A722-4261-9630-F16D17B90549}"/>
          </ac:spMkLst>
        </pc:spChg>
      </pc:sldChg>
      <pc:sldChg chg="addSp delSp modSp new mod delAnim modAnim">
        <pc:chgData name="斉藤 徹" userId="33296064-e4da-4a39-8a9b-7979342510de" providerId="ADAL" clId="{8AF105A0-2EB2-477D-A1AA-1B762F78F4A7}" dt="2021-10-04T03:44:19.107" v="11298"/>
        <pc:sldMkLst>
          <pc:docMk/>
          <pc:sldMk cId="3350670636" sldId="283"/>
        </pc:sldMkLst>
        <pc:spChg chg="add mod">
          <ac:chgData name="斉藤 徹" userId="33296064-e4da-4a39-8a9b-7979342510de" providerId="ADAL" clId="{8AF105A0-2EB2-477D-A1AA-1B762F78F4A7}" dt="2021-10-04T03:41:39.112" v="11286" actId="1035"/>
          <ac:spMkLst>
            <pc:docMk/>
            <pc:sldMk cId="3350670636" sldId="283"/>
            <ac:spMk id="6" creationId="{C09F9190-C491-4FC2-BF02-30A7E23E403F}"/>
          </ac:spMkLst>
        </pc:spChg>
        <pc:spChg chg="add del mod">
          <ac:chgData name="斉藤 徹" userId="33296064-e4da-4a39-8a9b-7979342510de" providerId="ADAL" clId="{8AF105A0-2EB2-477D-A1AA-1B762F78F4A7}" dt="2021-10-04T03:27:49.154" v="10874" actId="21"/>
          <ac:spMkLst>
            <pc:docMk/>
            <pc:sldMk cId="3350670636" sldId="283"/>
            <ac:spMk id="9" creationId="{94A163ED-1CAD-45F0-99F3-456DD87932A5}"/>
          </ac:spMkLst>
        </pc:spChg>
        <pc:spChg chg="add del mod">
          <ac:chgData name="斉藤 徹" userId="33296064-e4da-4a39-8a9b-7979342510de" providerId="ADAL" clId="{8AF105A0-2EB2-477D-A1AA-1B762F78F4A7}" dt="2021-10-04T03:29:44.009" v="10966" actId="21"/>
          <ac:spMkLst>
            <pc:docMk/>
            <pc:sldMk cId="3350670636" sldId="283"/>
            <ac:spMk id="10" creationId="{AFED8528-8638-4925-BFB1-29948324BBF5}"/>
          </ac:spMkLst>
        </pc:spChg>
        <pc:spChg chg="add mod">
          <ac:chgData name="斉藤 徹" userId="33296064-e4da-4a39-8a9b-7979342510de" providerId="ADAL" clId="{8AF105A0-2EB2-477D-A1AA-1B762F78F4A7}" dt="2021-10-04T03:32:44.779" v="11046" actId="113"/>
          <ac:spMkLst>
            <pc:docMk/>
            <pc:sldMk cId="3350670636" sldId="283"/>
            <ac:spMk id="11" creationId="{7C260C27-1D7F-4C49-A17F-4D14BB947A2A}"/>
          </ac:spMkLst>
        </pc:spChg>
        <pc:spChg chg="add mod">
          <ac:chgData name="斉藤 徹" userId="33296064-e4da-4a39-8a9b-7979342510de" providerId="ADAL" clId="{8AF105A0-2EB2-477D-A1AA-1B762F78F4A7}" dt="2021-10-04T03:41:43.356" v="11288" actId="1035"/>
          <ac:spMkLst>
            <pc:docMk/>
            <pc:sldMk cId="3350670636" sldId="283"/>
            <ac:spMk id="12" creationId="{A0ABFB67-494B-44ED-B53D-24D628086A6A}"/>
          </ac:spMkLst>
        </pc:spChg>
        <pc:spChg chg="add mod">
          <ac:chgData name="斉藤 徹" userId="33296064-e4da-4a39-8a9b-7979342510de" providerId="ADAL" clId="{8AF105A0-2EB2-477D-A1AA-1B762F78F4A7}" dt="2021-10-04T03:38:28.995" v="11219" actId="1076"/>
          <ac:spMkLst>
            <pc:docMk/>
            <pc:sldMk cId="3350670636" sldId="283"/>
            <ac:spMk id="17" creationId="{5533BA40-809A-4B7C-B098-DDE362DC13B4}"/>
          </ac:spMkLst>
        </pc:spChg>
        <pc:spChg chg="add mod">
          <ac:chgData name="斉藤 徹" userId="33296064-e4da-4a39-8a9b-7979342510de" providerId="ADAL" clId="{8AF105A0-2EB2-477D-A1AA-1B762F78F4A7}" dt="2021-10-04T03:32:30.904" v="11042" actId="113"/>
          <ac:spMkLst>
            <pc:docMk/>
            <pc:sldMk cId="3350670636" sldId="283"/>
            <ac:spMk id="22" creationId="{54945BAE-B609-41DB-95C1-42BDCA9B4C13}"/>
          </ac:spMkLst>
        </pc:spChg>
        <pc:spChg chg="add mod">
          <ac:chgData name="斉藤 徹" userId="33296064-e4da-4a39-8a9b-7979342510de" providerId="ADAL" clId="{8AF105A0-2EB2-477D-A1AA-1B762F78F4A7}" dt="2021-10-04T03:40:53.924" v="11262" actId="1076"/>
          <ac:spMkLst>
            <pc:docMk/>
            <pc:sldMk cId="3350670636" sldId="283"/>
            <ac:spMk id="23" creationId="{E55CA3F6-5C9A-4ABC-B36B-D98F2C70870D}"/>
          </ac:spMkLst>
        </pc:spChg>
        <pc:spChg chg="add mod">
          <ac:chgData name="斉藤 徹" userId="33296064-e4da-4a39-8a9b-7979342510de" providerId="ADAL" clId="{8AF105A0-2EB2-477D-A1AA-1B762F78F4A7}" dt="2021-10-04T03:41:23.806" v="11278" actId="113"/>
          <ac:spMkLst>
            <pc:docMk/>
            <pc:sldMk cId="3350670636" sldId="283"/>
            <ac:spMk id="24" creationId="{2EF173E9-B21B-4A94-AE23-E4888D3F1C27}"/>
          </ac:spMkLst>
        </pc:spChg>
        <pc:spChg chg="add mod">
          <ac:chgData name="斉藤 徹" userId="33296064-e4da-4a39-8a9b-7979342510de" providerId="ADAL" clId="{8AF105A0-2EB2-477D-A1AA-1B762F78F4A7}" dt="2021-10-04T03:41:32.104" v="11284" actId="1035"/>
          <ac:spMkLst>
            <pc:docMk/>
            <pc:sldMk cId="3350670636" sldId="283"/>
            <ac:spMk id="25" creationId="{738E419C-D72F-4972-B086-06FFA05C9365}"/>
          </ac:spMkLst>
        </pc:spChg>
        <pc:spChg chg="add mod">
          <ac:chgData name="斉藤 徹" userId="33296064-e4da-4a39-8a9b-7979342510de" providerId="ADAL" clId="{8AF105A0-2EB2-477D-A1AA-1B762F78F4A7}" dt="2021-10-04T03:40:40.360" v="11258" actId="1076"/>
          <ac:spMkLst>
            <pc:docMk/>
            <pc:sldMk cId="3350670636" sldId="283"/>
            <ac:spMk id="26" creationId="{1AD254F9-2085-4A78-8D1A-4D6AA26F6C54}"/>
          </ac:spMkLst>
        </pc:spChg>
        <pc:spChg chg="add mod">
          <ac:chgData name="斉藤 徹" userId="33296064-e4da-4a39-8a9b-7979342510de" providerId="ADAL" clId="{8AF105A0-2EB2-477D-A1AA-1B762F78F4A7}" dt="2021-10-04T03:41:15.405" v="11276" actId="207"/>
          <ac:spMkLst>
            <pc:docMk/>
            <pc:sldMk cId="3350670636" sldId="283"/>
            <ac:spMk id="27" creationId="{79246E28-239C-4EB2-B944-8E5162656DF7}"/>
          </ac:spMkLst>
        </pc:spChg>
        <pc:picChg chg="add mod">
          <ac:chgData name="斉藤 徹" userId="33296064-e4da-4a39-8a9b-7979342510de" providerId="ADAL" clId="{8AF105A0-2EB2-477D-A1AA-1B762F78F4A7}" dt="2021-10-04T03:40:49.846" v="11261" actId="1076"/>
          <ac:picMkLst>
            <pc:docMk/>
            <pc:sldMk cId="3350670636" sldId="283"/>
            <ac:picMk id="5" creationId="{930F716C-9435-487E-B156-CFBA23E99F99}"/>
          </ac:picMkLst>
        </pc:picChg>
        <pc:cxnChg chg="add mod">
          <ac:chgData name="斉藤 徹" userId="33296064-e4da-4a39-8a9b-7979342510de" providerId="ADAL" clId="{8AF105A0-2EB2-477D-A1AA-1B762F78F4A7}" dt="2021-10-04T03:41:39.112" v="11286" actId="1035"/>
          <ac:cxnSpMkLst>
            <pc:docMk/>
            <pc:sldMk cId="3350670636" sldId="283"/>
            <ac:cxnSpMk id="8" creationId="{FAC00956-1611-490E-9910-9F146AE2259F}"/>
          </ac:cxnSpMkLst>
        </pc:cxnChg>
        <pc:cxnChg chg="add mod">
          <ac:chgData name="斉藤 徹" userId="33296064-e4da-4a39-8a9b-7979342510de" providerId="ADAL" clId="{8AF105A0-2EB2-477D-A1AA-1B762F78F4A7}" dt="2021-10-04T03:30:27.690" v="10993" actId="14100"/>
          <ac:cxnSpMkLst>
            <pc:docMk/>
            <pc:sldMk cId="3350670636" sldId="283"/>
            <ac:cxnSpMk id="13" creationId="{87E783C1-0934-4F0B-B2D5-B39740626154}"/>
          </ac:cxnSpMkLst>
        </pc:cxnChg>
        <pc:cxnChg chg="add mod">
          <ac:chgData name="斉藤 徹" userId="33296064-e4da-4a39-8a9b-7979342510de" providerId="ADAL" clId="{8AF105A0-2EB2-477D-A1AA-1B762F78F4A7}" dt="2021-10-04T03:41:43.356" v="11288" actId="1035"/>
          <ac:cxnSpMkLst>
            <pc:docMk/>
            <pc:sldMk cId="3350670636" sldId="283"/>
            <ac:cxnSpMk id="18" creationId="{151BAE50-660A-480F-932B-DA15E5C31DE6}"/>
          </ac:cxnSpMkLst>
        </pc:cxnChg>
      </pc:sldChg>
      <pc:sldChg chg="addSp delSp modSp new mod">
        <pc:chgData name="斉藤 徹" userId="33296064-e4da-4a39-8a9b-7979342510de" providerId="ADAL" clId="{8AF105A0-2EB2-477D-A1AA-1B762F78F4A7}" dt="2021-10-04T04:17:02.161" v="11856" actId="1076"/>
        <pc:sldMkLst>
          <pc:docMk/>
          <pc:sldMk cId="47257170" sldId="284"/>
        </pc:sldMkLst>
        <pc:spChg chg="mod">
          <ac:chgData name="斉藤 徹" userId="33296064-e4da-4a39-8a9b-7979342510de" providerId="ADAL" clId="{8AF105A0-2EB2-477D-A1AA-1B762F78F4A7}" dt="2021-10-04T03:52:46.209" v="11336" actId="20577"/>
          <ac:spMkLst>
            <pc:docMk/>
            <pc:sldMk cId="47257170" sldId="284"/>
            <ac:spMk id="2" creationId="{7116F279-E49C-47C6-9075-188F74945051}"/>
          </ac:spMkLst>
        </pc:spChg>
        <pc:spChg chg="mod">
          <ac:chgData name="斉藤 徹" userId="33296064-e4da-4a39-8a9b-7979342510de" providerId="ADAL" clId="{8AF105A0-2EB2-477D-A1AA-1B762F78F4A7}" dt="2021-10-04T04:16:51.600" v="11854" actId="1076"/>
          <ac:spMkLst>
            <pc:docMk/>
            <pc:sldMk cId="47257170" sldId="284"/>
            <ac:spMk id="3" creationId="{BC063D98-CD5D-4952-85D6-EE28EE82D6C6}"/>
          </ac:spMkLst>
        </pc:spChg>
        <pc:spChg chg="add mod topLvl">
          <ac:chgData name="斉藤 徹" userId="33296064-e4da-4a39-8a9b-7979342510de" providerId="ADAL" clId="{8AF105A0-2EB2-477D-A1AA-1B762F78F4A7}" dt="2021-10-04T04:15:46.994" v="11847" actId="164"/>
          <ac:spMkLst>
            <pc:docMk/>
            <pc:sldMk cId="47257170" sldId="284"/>
            <ac:spMk id="13" creationId="{8F735EC8-C833-4890-BBDA-25228C66C122}"/>
          </ac:spMkLst>
        </pc:spChg>
        <pc:spChg chg="add mod topLvl">
          <ac:chgData name="斉藤 徹" userId="33296064-e4da-4a39-8a9b-7979342510de" providerId="ADAL" clId="{8AF105A0-2EB2-477D-A1AA-1B762F78F4A7}" dt="2021-10-04T04:15:46.994" v="11847" actId="164"/>
          <ac:spMkLst>
            <pc:docMk/>
            <pc:sldMk cId="47257170" sldId="284"/>
            <ac:spMk id="14" creationId="{52739BC8-2DC3-4AB2-B491-4C57FA8DFF62}"/>
          </ac:spMkLst>
        </pc:spChg>
        <pc:spChg chg="add mod topLvl">
          <ac:chgData name="斉藤 徹" userId="33296064-e4da-4a39-8a9b-7979342510de" providerId="ADAL" clId="{8AF105A0-2EB2-477D-A1AA-1B762F78F4A7}" dt="2021-10-04T04:15:46.994" v="11847" actId="164"/>
          <ac:spMkLst>
            <pc:docMk/>
            <pc:sldMk cId="47257170" sldId="284"/>
            <ac:spMk id="15" creationId="{2FB2DEBA-FB92-4476-9CBC-F0CD4CF64F08}"/>
          </ac:spMkLst>
        </pc:spChg>
        <pc:spChg chg="add mod topLvl">
          <ac:chgData name="斉藤 徹" userId="33296064-e4da-4a39-8a9b-7979342510de" providerId="ADAL" clId="{8AF105A0-2EB2-477D-A1AA-1B762F78F4A7}" dt="2021-10-04T04:15:46.994" v="11847" actId="164"/>
          <ac:spMkLst>
            <pc:docMk/>
            <pc:sldMk cId="47257170" sldId="284"/>
            <ac:spMk id="27" creationId="{027842C9-4598-4993-9CA6-82DF9A6993F5}"/>
          </ac:spMkLst>
        </pc:spChg>
        <pc:spChg chg="add mod topLvl">
          <ac:chgData name="斉藤 徹" userId="33296064-e4da-4a39-8a9b-7979342510de" providerId="ADAL" clId="{8AF105A0-2EB2-477D-A1AA-1B762F78F4A7}" dt="2021-10-04T04:15:46.994" v="11847" actId="164"/>
          <ac:spMkLst>
            <pc:docMk/>
            <pc:sldMk cId="47257170" sldId="284"/>
            <ac:spMk id="28" creationId="{A5E19DC7-4A15-4DDD-8DCB-A61A36F072D0}"/>
          </ac:spMkLst>
        </pc:spChg>
        <pc:spChg chg="add mod topLvl">
          <ac:chgData name="斉藤 徹" userId="33296064-e4da-4a39-8a9b-7979342510de" providerId="ADAL" clId="{8AF105A0-2EB2-477D-A1AA-1B762F78F4A7}" dt="2021-10-04T04:15:46.994" v="11847" actId="164"/>
          <ac:spMkLst>
            <pc:docMk/>
            <pc:sldMk cId="47257170" sldId="284"/>
            <ac:spMk id="29" creationId="{E3924205-D9C7-4F7C-971C-3E170ED96499}"/>
          </ac:spMkLst>
        </pc:spChg>
        <pc:spChg chg="add mod topLvl">
          <ac:chgData name="斉藤 徹" userId="33296064-e4da-4a39-8a9b-7979342510de" providerId="ADAL" clId="{8AF105A0-2EB2-477D-A1AA-1B762F78F4A7}" dt="2021-10-04T04:15:46.994" v="11847" actId="164"/>
          <ac:spMkLst>
            <pc:docMk/>
            <pc:sldMk cId="47257170" sldId="284"/>
            <ac:spMk id="30" creationId="{96C88BF6-D185-4354-A430-FA3D96079E9A}"/>
          </ac:spMkLst>
        </pc:spChg>
        <pc:spChg chg="add mod topLvl">
          <ac:chgData name="斉藤 徹" userId="33296064-e4da-4a39-8a9b-7979342510de" providerId="ADAL" clId="{8AF105A0-2EB2-477D-A1AA-1B762F78F4A7}" dt="2021-10-04T04:15:46.994" v="11847" actId="164"/>
          <ac:spMkLst>
            <pc:docMk/>
            <pc:sldMk cId="47257170" sldId="284"/>
            <ac:spMk id="31" creationId="{DDDEE92E-F2A2-4BD4-9715-4DADB62DB825}"/>
          </ac:spMkLst>
        </pc:spChg>
        <pc:spChg chg="add mod topLvl">
          <ac:chgData name="斉藤 徹" userId="33296064-e4da-4a39-8a9b-7979342510de" providerId="ADAL" clId="{8AF105A0-2EB2-477D-A1AA-1B762F78F4A7}" dt="2021-10-04T04:15:46.994" v="11847" actId="164"/>
          <ac:spMkLst>
            <pc:docMk/>
            <pc:sldMk cId="47257170" sldId="284"/>
            <ac:spMk id="32" creationId="{A23A489D-5ACD-41F0-838F-D5A214AA65E9}"/>
          </ac:spMkLst>
        </pc:spChg>
        <pc:spChg chg="add mod topLvl">
          <ac:chgData name="斉藤 徹" userId="33296064-e4da-4a39-8a9b-7979342510de" providerId="ADAL" clId="{8AF105A0-2EB2-477D-A1AA-1B762F78F4A7}" dt="2021-10-04T04:15:46.994" v="11847" actId="164"/>
          <ac:spMkLst>
            <pc:docMk/>
            <pc:sldMk cId="47257170" sldId="284"/>
            <ac:spMk id="33" creationId="{E807A52E-292C-4442-9EE2-983407CABD69}"/>
          </ac:spMkLst>
        </pc:spChg>
        <pc:spChg chg="add mod topLvl">
          <ac:chgData name="斉藤 徹" userId="33296064-e4da-4a39-8a9b-7979342510de" providerId="ADAL" clId="{8AF105A0-2EB2-477D-A1AA-1B762F78F4A7}" dt="2021-10-04T04:15:46.994" v="11847" actId="164"/>
          <ac:spMkLst>
            <pc:docMk/>
            <pc:sldMk cId="47257170" sldId="284"/>
            <ac:spMk id="34" creationId="{AC42AE1B-76A8-43AD-BA8C-4C89C4F00B8C}"/>
          </ac:spMkLst>
        </pc:spChg>
        <pc:spChg chg="add mod">
          <ac:chgData name="斉藤 徹" userId="33296064-e4da-4a39-8a9b-7979342510de" providerId="ADAL" clId="{8AF105A0-2EB2-477D-A1AA-1B762F78F4A7}" dt="2021-10-04T04:17:02.161" v="11856" actId="1076"/>
          <ac:spMkLst>
            <pc:docMk/>
            <pc:sldMk cId="47257170" sldId="284"/>
            <ac:spMk id="35" creationId="{55A4519F-5A83-4C2D-A429-73434F40594F}"/>
          </ac:spMkLst>
        </pc:spChg>
        <pc:grpChg chg="add del mod">
          <ac:chgData name="斉藤 徹" userId="33296064-e4da-4a39-8a9b-7979342510de" providerId="ADAL" clId="{8AF105A0-2EB2-477D-A1AA-1B762F78F4A7}" dt="2021-10-04T04:15:25.856" v="11844" actId="165"/>
          <ac:grpSpMkLst>
            <pc:docMk/>
            <pc:sldMk cId="47257170" sldId="284"/>
            <ac:grpSpMk id="36" creationId="{2537F3EB-E7D3-41DB-A13E-4577E208FB5D}"/>
          </ac:grpSpMkLst>
        </pc:grpChg>
        <pc:grpChg chg="add mod">
          <ac:chgData name="斉藤 徹" userId="33296064-e4da-4a39-8a9b-7979342510de" providerId="ADAL" clId="{8AF105A0-2EB2-477D-A1AA-1B762F78F4A7}" dt="2021-10-04T04:16:58.397" v="11855" actId="1076"/>
          <ac:grpSpMkLst>
            <pc:docMk/>
            <pc:sldMk cId="47257170" sldId="284"/>
            <ac:grpSpMk id="37" creationId="{1801B9E8-E717-4479-BD39-085307BA9925}"/>
          </ac:grpSpMkLst>
        </pc:grpChg>
        <pc:picChg chg="add mod">
          <ac:chgData name="斉藤 徹" userId="33296064-e4da-4a39-8a9b-7979342510de" providerId="ADAL" clId="{8AF105A0-2EB2-477D-A1AA-1B762F78F4A7}" dt="2021-10-04T04:16:44.085" v="11852" actId="1076"/>
          <ac:picMkLst>
            <pc:docMk/>
            <pc:sldMk cId="47257170" sldId="284"/>
            <ac:picMk id="1026" creationId="{7F121BF1-7453-4EBB-9DB4-38676235C262}"/>
          </ac:picMkLst>
        </pc:picChg>
        <pc:cxnChg chg="add mod topLvl">
          <ac:chgData name="斉藤 徹" userId="33296064-e4da-4a39-8a9b-7979342510de" providerId="ADAL" clId="{8AF105A0-2EB2-477D-A1AA-1B762F78F4A7}" dt="2021-10-04T04:15:35.678" v="11846" actId="1076"/>
          <ac:cxnSpMkLst>
            <pc:docMk/>
            <pc:sldMk cId="47257170" sldId="284"/>
            <ac:cxnSpMk id="5" creationId="{3080D487-5B43-4137-A22B-9158A0490415}"/>
          </ac:cxnSpMkLst>
        </pc:cxnChg>
        <pc:cxnChg chg="add mod topLvl">
          <ac:chgData name="斉藤 徹" userId="33296064-e4da-4a39-8a9b-7979342510de" providerId="ADAL" clId="{8AF105A0-2EB2-477D-A1AA-1B762F78F4A7}" dt="2021-10-04T04:15:46.994" v="11847" actId="164"/>
          <ac:cxnSpMkLst>
            <pc:docMk/>
            <pc:sldMk cId="47257170" sldId="284"/>
            <ac:cxnSpMk id="7" creationId="{A519EDC2-B1F2-432E-AA82-EE5CE9F0D51C}"/>
          </ac:cxnSpMkLst>
        </pc:cxnChg>
        <pc:cxnChg chg="add mod topLvl">
          <ac:chgData name="斉藤 徹" userId="33296064-e4da-4a39-8a9b-7979342510de" providerId="ADAL" clId="{8AF105A0-2EB2-477D-A1AA-1B762F78F4A7}" dt="2021-10-04T04:15:46.994" v="11847" actId="164"/>
          <ac:cxnSpMkLst>
            <pc:docMk/>
            <pc:sldMk cId="47257170" sldId="284"/>
            <ac:cxnSpMk id="8" creationId="{3BF09546-6F54-4C31-B7BA-2DF370E2EF20}"/>
          </ac:cxnSpMkLst>
        </pc:cxnChg>
        <pc:cxnChg chg="add mod topLvl">
          <ac:chgData name="斉藤 徹" userId="33296064-e4da-4a39-8a9b-7979342510de" providerId="ADAL" clId="{8AF105A0-2EB2-477D-A1AA-1B762F78F4A7}" dt="2021-10-04T04:15:46.994" v="11847" actId="164"/>
          <ac:cxnSpMkLst>
            <pc:docMk/>
            <pc:sldMk cId="47257170" sldId="284"/>
            <ac:cxnSpMk id="10" creationId="{2FFC3F95-66A0-4629-A77E-372977BBCAC8}"/>
          </ac:cxnSpMkLst>
        </pc:cxnChg>
        <pc:cxnChg chg="add del mod">
          <ac:chgData name="斉藤 徹" userId="33296064-e4da-4a39-8a9b-7979342510de" providerId="ADAL" clId="{8AF105A0-2EB2-477D-A1AA-1B762F78F4A7}" dt="2021-10-04T03:58:55.537" v="11440" actId="21"/>
          <ac:cxnSpMkLst>
            <pc:docMk/>
            <pc:sldMk cId="47257170" sldId="284"/>
            <ac:cxnSpMk id="16" creationId="{721CB746-80DF-4F6B-A54C-6B730F30FFAA}"/>
          </ac:cxnSpMkLst>
        </pc:cxnChg>
        <pc:cxnChg chg="add mod topLvl">
          <ac:chgData name="斉藤 徹" userId="33296064-e4da-4a39-8a9b-7979342510de" providerId="ADAL" clId="{8AF105A0-2EB2-477D-A1AA-1B762F78F4A7}" dt="2021-10-04T04:15:46.994" v="11847" actId="164"/>
          <ac:cxnSpMkLst>
            <pc:docMk/>
            <pc:sldMk cId="47257170" sldId="284"/>
            <ac:cxnSpMk id="17" creationId="{AC46DBD1-1389-47F0-8997-85AAD019A1DF}"/>
          </ac:cxnSpMkLst>
        </pc:cxnChg>
        <pc:cxnChg chg="add mod topLvl">
          <ac:chgData name="斉藤 徹" userId="33296064-e4da-4a39-8a9b-7979342510de" providerId="ADAL" clId="{8AF105A0-2EB2-477D-A1AA-1B762F78F4A7}" dt="2021-10-04T04:15:46.994" v="11847" actId="164"/>
          <ac:cxnSpMkLst>
            <pc:docMk/>
            <pc:sldMk cId="47257170" sldId="284"/>
            <ac:cxnSpMk id="18" creationId="{CD0BCA5D-6D93-4D76-AEC2-95B87C5286FE}"/>
          </ac:cxnSpMkLst>
        </pc:cxnChg>
        <pc:cxnChg chg="add del mod">
          <ac:chgData name="斉藤 徹" userId="33296064-e4da-4a39-8a9b-7979342510de" providerId="ADAL" clId="{8AF105A0-2EB2-477D-A1AA-1B762F78F4A7}" dt="2021-10-04T03:58:48.619" v="11438" actId="21"/>
          <ac:cxnSpMkLst>
            <pc:docMk/>
            <pc:sldMk cId="47257170" sldId="284"/>
            <ac:cxnSpMk id="19" creationId="{17C9C425-8EDE-4702-AD44-F326AF4875EF}"/>
          </ac:cxnSpMkLst>
        </pc:cxnChg>
        <pc:cxnChg chg="add mod topLvl">
          <ac:chgData name="斉藤 徹" userId="33296064-e4da-4a39-8a9b-7979342510de" providerId="ADAL" clId="{8AF105A0-2EB2-477D-A1AA-1B762F78F4A7}" dt="2021-10-04T04:15:46.994" v="11847" actId="164"/>
          <ac:cxnSpMkLst>
            <pc:docMk/>
            <pc:sldMk cId="47257170" sldId="284"/>
            <ac:cxnSpMk id="20" creationId="{B16338A5-FDF1-40BE-84F2-F28A7C65E09F}"/>
          </ac:cxnSpMkLst>
        </pc:cxnChg>
        <pc:cxnChg chg="add mod topLvl">
          <ac:chgData name="斉藤 徹" userId="33296064-e4da-4a39-8a9b-7979342510de" providerId="ADAL" clId="{8AF105A0-2EB2-477D-A1AA-1B762F78F4A7}" dt="2021-10-04T04:15:46.994" v="11847" actId="164"/>
          <ac:cxnSpMkLst>
            <pc:docMk/>
            <pc:sldMk cId="47257170" sldId="284"/>
            <ac:cxnSpMk id="21" creationId="{C77B756C-9A82-4CE3-B749-F01FBACE9C71}"/>
          </ac:cxnSpMkLst>
        </pc:cxnChg>
        <pc:cxnChg chg="add mod topLvl">
          <ac:chgData name="斉藤 徹" userId="33296064-e4da-4a39-8a9b-7979342510de" providerId="ADAL" clId="{8AF105A0-2EB2-477D-A1AA-1B762F78F4A7}" dt="2021-10-04T04:15:46.994" v="11847" actId="164"/>
          <ac:cxnSpMkLst>
            <pc:docMk/>
            <pc:sldMk cId="47257170" sldId="284"/>
            <ac:cxnSpMk id="22" creationId="{ABAE94FC-517E-4677-937A-467B57E744DA}"/>
          </ac:cxnSpMkLst>
        </pc:cxnChg>
        <pc:cxnChg chg="add mod topLvl">
          <ac:chgData name="斉藤 徹" userId="33296064-e4da-4a39-8a9b-7979342510de" providerId="ADAL" clId="{8AF105A0-2EB2-477D-A1AA-1B762F78F4A7}" dt="2021-10-04T04:15:46.994" v="11847" actId="164"/>
          <ac:cxnSpMkLst>
            <pc:docMk/>
            <pc:sldMk cId="47257170" sldId="284"/>
            <ac:cxnSpMk id="23" creationId="{AE37894C-F50D-464C-B5BA-9423994A0FD9}"/>
          </ac:cxnSpMkLst>
        </pc:cxnChg>
        <pc:cxnChg chg="add mod topLvl">
          <ac:chgData name="斉藤 徹" userId="33296064-e4da-4a39-8a9b-7979342510de" providerId="ADAL" clId="{8AF105A0-2EB2-477D-A1AA-1B762F78F4A7}" dt="2021-10-04T04:15:46.994" v="11847" actId="164"/>
          <ac:cxnSpMkLst>
            <pc:docMk/>
            <pc:sldMk cId="47257170" sldId="284"/>
            <ac:cxnSpMk id="24" creationId="{6BEAD355-B68B-41FA-A7A4-75C6582B3C26}"/>
          </ac:cxnSpMkLst>
        </pc:cxnChg>
        <pc:cxnChg chg="add mod topLvl">
          <ac:chgData name="斉藤 徹" userId="33296064-e4da-4a39-8a9b-7979342510de" providerId="ADAL" clId="{8AF105A0-2EB2-477D-A1AA-1B762F78F4A7}" dt="2021-10-04T04:15:46.994" v="11847" actId="164"/>
          <ac:cxnSpMkLst>
            <pc:docMk/>
            <pc:sldMk cId="47257170" sldId="284"/>
            <ac:cxnSpMk id="25" creationId="{0FCAAE88-52D1-4755-93D0-3CAF7F0F5213}"/>
          </ac:cxnSpMkLst>
        </pc:cxnChg>
        <pc:cxnChg chg="add mod topLvl">
          <ac:chgData name="斉藤 徹" userId="33296064-e4da-4a39-8a9b-7979342510de" providerId="ADAL" clId="{8AF105A0-2EB2-477D-A1AA-1B762F78F4A7}" dt="2021-10-04T04:15:46.994" v="11847" actId="164"/>
          <ac:cxnSpMkLst>
            <pc:docMk/>
            <pc:sldMk cId="47257170" sldId="284"/>
            <ac:cxnSpMk id="26" creationId="{94667CDE-87B5-4294-977C-0DC9D90C684C}"/>
          </ac:cxnSpMkLst>
        </pc:cxnChg>
      </pc:sldChg>
      <pc:sldChg chg="addSp modSp new mod">
        <pc:chgData name="斉藤 徹" userId="33296064-e4da-4a39-8a9b-7979342510de" providerId="ADAL" clId="{8AF105A0-2EB2-477D-A1AA-1B762F78F4A7}" dt="2021-10-05T05:32:44.293" v="15082" actId="20577"/>
        <pc:sldMkLst>
          <pc:docMk/>
          <pc:sldMk cId="288251829" sldId="285"/>
        </pc:sldMkLst>
        <pc:spChg chg="mod">
          <ac:chgData name="斉藤 徹" userId="33296064-e4da-4a39-8a9b-7979342510de" providerId="ADAL" clId="{8AF105A0-2EB2-477D-A1AA-1B762F78F4A7}" dt="2021-10-04T05:28:30.695" v="11901" actId="20577"/>
          <ac:spMkLst>
            <pc:docMk/>
            <pc:sldMk cId="288251829" sldId="285"/>
            <ac:spMk id="2" creationId="{832CABA9-BD81-4F0F-B519-BEDF62D5D1A2}"/>
          </ac:spMkLst>
        </pc:spChg>
        <pc:spChg chg="mod">
          <ac:chgData name="斉藤 徹" userId="33296064-e4da-4a39-8a9b-7979342510de" providerId="ADAL" clId="{8AF105A0-2EB2-477D-A1AA-1B762F78F4A7}" dt="2021-10-04T05:44:41.022" v="12117" actId="20577"/>
          <ac:spMkLst>
            <pc:docMk/>
            <pc:sldMk cId="288251829" sldId="285"/>
            <ac:spMk id="3" creationId="{31B4387F-C03D-4284-BEE6-7DB11CD2A78A}"/>
          </ac:spMkLst>
        </pc:spChg>
        <pc:spChg chg="add mod">
          <ac:chgData name="斉藤 徹" userId="33296064-e4da-4a39-8a9b-7979342510de" providerId="ADAL" clId="{8AF105A0-2EB2-477D-A1AA-1B762F78F4A7}" dt="2021-10-05T05:32:44.293" v="15082" actId="20577"/>
          <ac:spMkLst>
            <pc:docMk/>
            <pc:sldMk cId="288251829" sldId="285"/>
            <ac:spMk id="4" creationId="{9AE14222-D139-46C2-A980-5409045F2807}"/>
          </ac:spMkLst>
        </pc:spChg>
      </pc:sldChg>
      <pc:sldChg chg="addSp delSp modSp new mod modAnim">
        <pc:chgData name="斉藤 徹" userId="33296064-e4da-4a39-8a9b-7979342510de" providerId="ADAL" clId="{8AF105A0-2EB2-477D-A1AA-1B762F78F4A7}" dt="2021-10-04T05:57:17.643" v="12563"/>
        <pc:sldMkLst>
          <pc:docMk/>
          <pc:sldMk cId="796233593" sldId="286"/>
        </pc:sldMkLst>
        <pc:spChg chg="mod">
          <ac:chgData name="斉藤 徹" userId="33296064-e4da-4a39-8a9b-7979342510de" providerId="ADAL" clId="{8AF105A0-2EB2-477D-A1AA-1B762F78F4A7}" dt="2021-10-04T05:51:09.301" v="12406" actId="20577"/>
          <ac:spMkLst>
            <pc:docMk/>
            <pc:sldMk cId="796233593" sldId="286"/>
            <ac:spMk id="2" creationId="{01E305F5-94EE-4629-AACC-E1BC6FE7CC11}"/>
          </ac:spMkLst>
        </pc:spChg>
        <pc:spChg chg="del mod">
          <ac:chgData name="斉藤 徹" userId="33296064-e4da-4a39-8a9b-7979342510de" providerId="ADAL" clId="{8AF105A0-2EB2-477D-A1AA-1B762F78F4A7}" dt="2021-10-04T05:45:49.963" v="12120" actId="3680"/>
          <ac:spMkLst>
            <pc:docMk/>
            <pc:sldMk cId="796233593" sldId="286"/>
            <ac:spMk id="3" creationId="{73DCF160-2D88-4BA1-B11C-224C283B3A9E}"/>
          </ac:spMkLst>
        </pc:spChg>
        <pc:spChg chg="add mod">
          <ac:chgData name="斉藤 徹" userId="33296064-e4da-4a39-8a9b-7979342510de" providerId="ADAL" clId="{8AF105A0-2EB2-477D-A1AA-1B762F78F4A7}" dt="2021-10-04T05:51:22.671" v="12407" actId="1076"/>
          <ac:spMkLst>
            <pc:docMk/>
            <pc:sldMk cId="796233593" sldId="286"/>
            <ac:spMk id="5" creationId="{DEDF890B-7BEA-422B-931C-D52B4D8736D8}"/>
          </ac:spMkLst>
        </pc:spChg>
        <pc:spChg chg="add mod">
          <ac:chgData name="斉藤 徹" userId="33296064-e4da-4a39-8a9b-7979342510de" providerId="ADAL" clId="{8AF105A0-2EB2-477D-A1AA-1B762F78F4A7}" dt="2021-10-04T05:49:46.536" v="12281" actId="1076"/>
          <ac:spMkLst>
            <pc:docMk/>
            <pc:sldMk cId="796233593" sldId="286"/>
            <ac:spMk id="6" creationId="{812A8044-E9E0-49BC-BD37-632FB6F22C97}"/>
          </ac:spMkLst>
        </pc:spChg>
        <pc:spChg chg="add mod">
          <ac:chgData name="斉藤 徹" userId="33296064-e4da-4a39-8a9b-7979342510de" providerId="ADAL" clId="{8AF105A0-2EB2-477D-A1AA-1B762F78F4A7}" dt="2021-10-04T05:50:05.572" v="12301" actId="20577"/>
          <ac:spMkLst>
            <pc:docMk/>
            <pc:sldMk cId="796233593" sldId="286"/>
            <ac:spMk id="7" creationId="{BC059ABC-CE77-4CF1-83E6-D77A5B15F96F}"/>
          </ac:spMkLst>
        </pc:spChg>
        <pc:spChg chg="add mod">
          <ac:chgData name="斉藤 徹" userId="33296064-e4da-4a39-8a9b-7979342510de" providerId="ADAL" clId="{8AF105A0-2EB2-477D-A1AA-1B762F78F4A7}" dt="2021-10-04T05:52:04.939" v="12479" actId="1076"/>
          <ac:spMkLst>
            <pc:docMk/>
            <pc:sldMk cId="796233593" sldId="286"/>
            <ac:spMk id="8" creationId="{809B08E1-04EA-4F07-9B2B-CB972EA63795}"/>
          </ac:spMkLst>
        </pc:spChg>
        <pc:spChg chg="add del mod">
          <ac:chgData name="斉藤 徹" userId="33296064-e4da-4a39-8a9b-7979342510de" providerId="ADAL" clId="{8AF105A0-2EB2-477D-A1AA-1B762F78F4A7}" dt="2021-10-04T05:57:17.643" v="12563"/>
          <ac:spMkLst>
            <pc:docMk/>
            <pc:sldMk cId="796233593" sldId="286"/>
            <ac:spMk id="9" creationId="{D977FD26-6682-4D3B-8229-15FE2E11FFDA}"/>
          </ac:spMkLst>
        </pc:spChg>
        <pc:graphicFrameChg chg="add mod ord modGraphic">
          <ac:chgData name="斉藤 徹" userId="33296064-e4da-4a39-8a9b-7979342510de" providerId="ADAL" clId="{8AF105A0-2EB2-477D-A1AA-1B762F78F4A7}" dt="2021-10-04T05:51:22.671" v="12407" actId="1076"/>
          <ac:graphicFrameMkLst>
            <pc:docMk/>
            <pc:sldMk cId="796233593" sldId="286"/>
            <ac:graphicFrameMk id="4" creationId="{3D668E71-7B17-406A-B513-9E9430C208EF}"/>
          </ac:graphicFrameMkLst>
        </pc:graphicFrameChg>
      </pc:sldChg>
      <pc:sldChg chg="addSp delSp modSp new mod modAnim">
        <pc:chgData name="斉藤 徹" userId="33296064-e4da-4a39-8a9b-7979342510de" providerId="ADAL" clId="{8AF105A0-2EB2-477D-A1AA-1B762F78F4A7}" dt="2021-10-05T05:35:06.468" v="15139" actId="20577"/>
        <pc:sldMkLst>
          <pc:docMk/>
          <pc:sldMk cId="1732003634" sldId="287"/>
        </pc:sldMkLst>
        <pc:spChg chg="mod">
          <ac:chgData name="斉藤 徹" userId="33296064-e4da-4a39-8a9b-7979342510de" providerId="ADAL" clId="{8AF105A0-2EB2-477D-A1AA-1B762F78F4A7}" dt="2021-10-04T06:13:25.037" v="12855" actId="20577"/>
          <ac:spMkLst>
            <pc:docMk/>
            <pc:sldMk cId="1732003634" sldId="287"/>
            <ac:spMk id="2" creationId="{D6B22F9F-DA81-4C7D-AFAE-36097D9777CC}"/>
          </ac:spMkLst>
        </pc:spChg>
        <pc:spChg chg="mod">
          <ac:chgData name="斉藤 徹" userId="33296064-e4da-4a39-8a9b-7979342510de" providerId="ADAL" clId="{8AF105A0-2EB2-477D-A1AA-1B762F78F4A7}" dt="2021-10-05T05:35:06.468" v="15139" actId="20577"/>
          <ac:spMkLst>
            <pc:docMk/>
            <pc:sldMk cId="1732003634" sldId="287"/>
            <ac:spMk id="3" creationId="{BB53E832-B0F2-4EF0-9A7E-2D2C0AB12DBA}"/>
          </ac:spMkLst>
        </pc:spChg>
        <pc:spChg chg="add mod">
          <ac:chgData name="斉藤 徹" userId="33296064-e4da-4a39-8a9b-7979342510de" providerId="ADAL" clId="{8AF105A0-2EB2-477D-A1AA-1B762F78F4A7}" dt="2021-10-04T06:25:29.197" v="13160" actId="207"/>
          <ac:spMkLst>
            <pc:docMk/>
            <pc:sldMk cId="1732003634" sldId="287"/>
            <ac:spMk id="4" creationId="{FF84447C-7E27-48A3-92E2-65AE010B3922}"/>
          </ac:spMkLst>
        </pc:spChg>
        <pc:spChg chg="add del mod">
          <ac:chgData name="斉藤 徹" userId="33296064-e4da-4a39-8a9b-7979342510de" providerId="ADAL" clId="{8AF105A0-2EB2-477D-A1AA-1B762F78F4A7}" dt="2021-10-04T05:57:50.115" v="12568" actId="21"/>
          <ac:spMkLst>
            <pc:docMk/>
            <pc:sldMk cId="1732003634" sldId="287"/>
            <ac:spMk id="5" creationId="{73C3585F-D300-47CB-84DC-D8E0698E291E}"/>
          </ac:spMkLst>
        </pc:spChg>
        <pc:spChg chg="add mod">
          <ac:chgData name="斉藤 徹" userId="33296064-e4da-4a39-8a9b-7979342510de" providerId="ADAL" clId="{8AF105A0-2EB2-477D-A1AA-1B762F78F4A7}" dt="2021-10-04T06:13:41.258" v="12859" actId="20577"/>
          <ac:spMkLst>
            <pc:docMk/>
            <pc:sldMk cId="1732003634" sldId="287"/>
            <ac:spMk id="7" creationId="{70381B59-ABC1-4CCD-9164-49CD638A0F48}"/>
          </ac:spMkLst>
        </pc:spChg>
        <pc:spChg chg="add mod">
          <ac:chgData name="斉藤 徹" userId="33296064-e4da-4a39-8a9b-7979342510de" providerId="ADAL" clId="{8AF105A0-2EB2-477D-A1AA-1B762F78F4A7}" dt="2021-10-04T05:58:27.118" v="12575" actId="1076"/>
          <ac:spMkLst>
            <pc:docMk/>
            <pc:sldMk cId="1732003634" sldId="287"/>
            <ac:spMk id="8" creationId="{22CA9CBC-D5DF-40C4-9135-BF174945BE8F}"/>
          </ac:spMkLst>
        </pc:spChg>
        <pc:spChg chg="add mod">
          <ac:chgData name="斉藤 徹" userId="33296064-e4da-4a39-8a9b-7979342510de" providerId="ADAL" clId="{8AF105A0-2EB2-477D-A1AA-1B762F78F4A7}" dt="2021-10-04T06:22:38.893" v="13128" actId="1076"/>
          <ac:spMkLst>
            <pc:docMk/>
            <pc:sldMk cId="1732003634" sldId="287"/>
            <ac:spMk id="9" creationId="{E6CCAA84-D16D-40A3-87F7-EA74F9818A9A}"/>
          </ac:spMkLst>
        </pc:spChg>
        <pc:spChg chg="add mod">
          <ac:chgData name="斉藤 徹" userId="33296064-e4da-4a39-8a9b-7979342510de" providerId="ADAL" clId="{8AF105A0-2EB2-477D-A1AA-1B762F78F4A7}" dt="2021-10-04T05:57:48.041" v="12567" actId="571"/>
          <ac:spMkLst>
            <pc:docMk/>
            <pc:sldMk cId="1732003634" sldId="287"/>
            <ac:spMk id="10" creationId="{42937007-A8E1-45E8-9064-06B6F2BBF1EE}"/>
          </ac:spMkLst>
        </pc:spChg>
        <pc:spChg chg="add mod">
          <ac:chgData name="斉藤 徹" userId="33296064-e4da-4a39-8a9b-7979342510de" providerId="ADAL" clId="{8AF105A0-2EB2-477D-A1AA-1B762F78F4A7}" dt="2021-10-04T05:59:13.535" v="12588" actId="1076"/>
          <ac:spMkLst>
            <pc:docMk/>
            <pc:sldMk cId="1732003634" sldId="287"/>
            <ac:spMk id="11" creationId="{92689275-33AD-4F41-84D3-A882E73BEF72}"/>
          </ac:spMkLst>
        </pc:spChg>
        <pc:spChg chg="add mod">
          <ac:chgData name="斉藤 徹" userId="33296064-e4da-4a39-8a9b-7979342510de" providerId="ADAL" clId="{8AF105A0-2EB2-477D-A1AA-1B762F78F4A7}" dt="2021-10-04T06:08:02.969" v="12671" actId="14100"/>
          <ac:spMkLst>
            <pc:docMk/>
            <pc:sldMk cId="1732003634" sldId="287"/>
            <ac:spMk id="13" creationId="{F30648BB-40AA-490D-A853-C7F67F172CF7}"/>
          </ac:spMkLst>
        </pc:spChg>
        <pc:spChg chg="add mod">
          <ac:chgData name="斉藤 徹" userId="33296064-e4da-4a39-8a9b-7979342510de" providerId="ADAL" clId="{8AF105A0-2EB2-477D-A1AA-1B762F78F4A7}" dt="2021-10-04T06:22:32.203" v="13127" actId="14100"/>
          <ac:spMkLst>
            <pc:docMk/>
            <pc:sldMk cId="1732003634" sldId="287"/>
            <ac:spMk id="14" creationId="{66B1F580-7FB2-4662-AB17-48EBA2AFD104}"/>
          </ac:spMkLst>
        </pc:spChg>
        <pc:spChg chg="add del mod">
          <ac:chgData name="斉藤 徹" userId="33296064-e4da-4a39-8a9b-7979342510de" providerId="ADAL" clId="{8AF105A0-2EB2-477D-A1AA-1B762F78F4A7}" dt="2021-10-04T06:13:30.689" v="12856" actId="21"/>
          <ac:spMkLst>
            <pc:docMk/>
            <pc:sldMk cId="1732003634" sldId="287"/>
            <ac:spMk id="15" creationId="{D4CE70C4-2A0C-4770-AAEA-96310F3FAA2B}"/>
          </ac:spMkLst>
        </pc:spChg>
        <pc:spChg chg="add del">
          <ac:chgData name="斉藤 徹" userId="33296064-e4da-4a39-8a9b-7979342510de" providerId="ADAL" clId="{8AF105A0-2EB2-477D-A1AA-1B762F78F4A7}" dt="2021-10-04T06:13:17.334" v="12850" actId="21"/>
          <ac:spMkLst>
            <pc:docMk/>
            <pc:sldMk cId="1732003634" sldId="287"/>
            <ac:spMk id="17" creationId="{6B4F93F1-D7B2-444D-86BC-808BBC52165A}"/>
          </ac:spMkLst>
        </pc:spChg>
        <pc:spChg chg="add mod">
          <ac:chgData name="斉藤 徹" userId="33296064-e4da-4a39-8a9b-7979342510de" providerId="ADAL" clId="{8AF105A0-2EB2-477D-A1AA-1B762F78F4A7}" dt="2021-10-04T06:23:02.186" v="13143" actId="20577"/>
          <ac:spMkLst>
            <pc:docMk/>
            <pc:sldMk cId="1732003634" sldId="287"/>
            <ac:spMk id="18" creationId="{A7C1EFF1-38BF-4770-8FA3-4A69E4318D4F}"/>
          </ac:spMkLst>
        </pc:spChg>
        <pc:graphicFrameChg chg="add mod modGraphic">
          <ac:chgData name="斉藤 徹" userId="33296064-e4da-4a39-8a9b-7979342510de" providerId="ADAL" clId="{8AF105A0-2EB2-477D-A1AA-1B762F78F4A7}" dt="2021-10-04T06:23:22.404" v="13158" actId="20577"/>
          <ac:graphicFrameMkLst>
            <pc:docMk/>
            <pc:sldMk cId="1732003634" sldId="287"/>
            <ac:graphicFrameMk id="6" creationId="{CCA996CF-C2EF-4F69-8D79-BA26F01C42AE}"/>
          </ac:graphicFrameMkLst>
        </pc:graphicFrameChg>
        <pc:graphicFrameChg chg="add mod modGraphic">
          <ac:chgData name="斉藤 徹" userId="33296064-e4da-4a39-8a9b-7979342510de" providerId="ADAL" clId="{8AF105A0-2EB2-477D-A1AA-1B762F78F4A7}" dt="2021-10-04T06:11:52.860" v="12847"/>
          <ac:graphicFrameMkLst>
            <pc:docMk/>
            <pc:sldMk cId="1732003634" sldId="287"/>
            <ac:graphicFrameMk id="12" creationId="{55ADE029-68FA-4FE9-B8B5-BFFC9BA7A99B}"/>
          </ac:graphicFrameMkLst>
        </pc:graphicFrameChg>
      </pc:sldChg>
      <pc:sldChg chg="delSp modSp add mod ord">
        <pc:chgData name="斉藤 徹" userId="33296064-e4da-4a39-8a9b-7979342510de" providerId="ADAL" clId="{8AF105A0-2EB2-477D-A1AA-1B762F78F4A7}" dt="2021-10-05T05:35:29.606" v="15141" actId="113"/>
        <pc:sldMkLst>
          <pc:docMk/>
          <pc:sldMk cId="3611545737" sldId="288"/>
        </pc:sldMkLst>
        <pc:spChg chg="mod">
          <ac:chgData name="斉藤 徹" userId="33296064-e4da-4a39-8a9b-7979342510de" providerId="ADAL" clId="{8AF105A0-2EB2-477D-A1AA-1B762F78F4A7}" dt="2021-10-05T05:35:29.606" v="15141" actId="113"/>
          <ac:spMkLst>
            <pc:docMk/>
            <pc:sldMk cId="3611545737" sldId="288"/>
            <ac:spMk id="3" creationId="{BB53E832-B0F2-4EF0-9A7E-2D2C0AB12DBA}"/>
          </ac:spMkLst>
        </pc:spChg>
        <pc:spChg chg="del mod">
          <ac:chgData name="斉藤 徹" userId="33296064-e4da-4a39-8a9b-7979342510de" providerId="ADAL" clId="{8AF105A0-2EB2-477D-A1AA-1B762F78F4A7}" dt="2021-10-05T05:33:50.186" v="15084" actId="21"/>
          <ac:spMkLst>
            <pc:docMk/>
            <pc:sldMk cId="3611545737" sldId="288"/>
            <ac:spMk id="17" creationId="{6B4F93F1-D7B2-444D-86BC-808BBC52165A}"/>
          </ac:spMkLst>
        </pc:spChg>
      </pc:sldChg>
      <pc:sldChg chg="addSp delSp modSp add mod modAnim">
        <pc:chgData name="斉藤 徹" userId="33296064-e4da-4a39-8a9b-7979342510de" providerId="ADAL" clId="{8AF105A0-2EB2-477D-A1AA-1B762F78F4A7}" dt="2021-10-05T05:58:06.190" v="15250" actId="1076"/>
        <pc:sldMkLst>
          <pc:docMk/>
          <pc:sldMk cId="944337100" sldId="289"/>
        </pc:sldMkLst>
        <pc:spChg chg="mod">
          <ac:chgData name="斉藤 徹" userId="33296064-e4da-4a39-8a9b-7979342510de" providerId="ADAL" clId="{8AF105A0-2EB2-477D-A1AA-1B762F78F4A7}" dt="2021-10-05T05:57:24.994" v="15249" actId="20577"/>
          <ac:spMkLst>
            <pc:docMk/>
            <pc:sldMk cId="944337100" sldId="289"/>
            <ac:spMk id="2" creationId="{D6B22F9F-DA81-4C7D-AFAE-36097D9777CC}"/>
          </ac:spMkLst>
        </pc:spChg>
        <pc:spChg chg="mod">
          <ac:chgData name="斉藤 徹" userId="33296064-e4da-4a39-8a9b-7979342510de" providerId="ADAL" clId="{8AF105A0-2EB2-477D-A1AA-1B762F78F4A7}" dt="2021-10-05T05:58:06.190" v="15250" actId="1076"/>
          <ac:spMkLst>
            <pc:docMk/>
            <pc:sldMk cId="944337100" sldId="289"/>
            <ac:spMk id="4" creationId="{FF84447C-7E27-48A3-92E2-65AE010B3922}"/>
          </ac:spMkLst>
        </pc:spChg>
        <pc:spChg chg="add mod ord">
          <ac:chgData name="斉藤 徹" userId="33296064-e4da-4a39-8a9b-7979342510de" providerId="ADAL" clId="{8AF105A0-2EB2-477D-A1AA-1B762F78F4A7}" dt="2021-10-04T07:54:30.596" v="14575" actId="14100"/>
          <ac:spMkLst>
            <pc:docMk/>
            <pc:sldMk cId="944337100" sldId="289"/>
            <ac:spMk id="5" creationId="{0E60A614-4231-49E5-B5AC-CEAA224DD42B}"/>
          </ac:spMkLst>
        </pc:spChg>
        <pc:spChg chg="mod">
          <ac:chgData name="斉藤 徹" userId="33296064-e4da-4a39-8a9b-7979342510de" providerId="ADAL" clId="{8AF105A0-2EB2-477D-A1AA-1B762F78F4A7}" dt="2021-10-04T07:27:23.971" v="13521" actId="1076"/>
          <ac:spMkLst>
            <pc:docMk/>
            <pc:sldMk cId="944337100" sldId="289"/>
            <ac:spMk id="7" creationId="{70381B59-ABC1-4CCD-9164-49CD638A0F48}"/>
          </ac:spMkLst>
        </pc:spChg>
        <pc:spChg chg="del">
          <ac:chgData name="斉藤 徹" userId="33296064-e4da-4a39-8a9b-7979342510de" providerId="ADAL" clId="{8AF105A0-2EB2-477D-A1AA-1B762F78F4A7}" dt="2021-10-04T06:29:49.154" v="13183" actId="21"/>
          <ac:spMkLst>
            <pc:docMk/>
            <pc:sldMk cId="944337100" sldId="289"/>
            <ac:spMk id="8" creationId="{22CA9CBC-D5DF-40C4-9135-BF174945BE8F}"/>
          </ac:spMkLst>
        </pc:spChg>
        <pc:spChg chg="del">
          <ac:chgData name="斉藤 徹" userId="33296064-e4da-4a39-8a9b-7979342510de" providerId="ADAL" clId="{8AF105A0-2EB2-477D-A1AA-1B762F78F4A7}" dt="2021-10-04T06:30:19.142" v="13205" actId="21"/>
          <ac:spMkLst>
            <pc:docMk/>
            <pc:sldMk cId="944337100" sldId="289"/>
            <ac:spMk id="9" creationId="{E6CCAA84-D16D-40A3-87F7-EA74F9818A9A}"/>
          </ac:spMkLst>
        </pc:spChg>
        <pc:spChg chg="mod">
          <ac:chgData name="斉藤 徹" userId="33296064-e4da-4a39-8a9b-7979342510de" providerId="ADAL" clId="{8AF105A0-2EB2-477D-A1AA-1B762F78F4A7}" dt="2021-10-04T07:27:23.971" v="13521" actId="1076"/>
          <ac:spMkLst>
            <pc:docMk/>
            <pc:sldMk cId="944337100" sldId="289"/>
            <ac:spMk id="10" creationId="{42937007-A8E1-45E8-9064-06B6F2BBF1EE}"/>
          </ac:spMkLst>
        </pc:spChg>
        <pc:spChg chg="mod">
          <ac:chgData name="斉藤 徹" userId="33296064-e4da-4a39-8a9b-7979342510de" providerId="ADAL" clId="{8AF105A0-2EB2-477D-A1AA-1B762F78F4A7}" dt="2021-10-04T07:27:36.216" v="13525" actId="1076"/>
          <ac:spMkLst>
            <pc:docMk/>
            <pc:sldMk cId="944337100" sldId="289"/>
            <ac:spMk id="11" creationId="{92689275-33AD-4F41-84D3-A882E73BEF72}"/>
          </ac:spMkLst>
        </pc:spChg>
        <pc:spChg chg="mod">
          <ac:chgData name="斉藤 徹" userId="33296064-e4da-4a39-8a9b-7979342510de" providerId="ADAL" clId="{8AF105A0-2EB2-477D-A1AA-1B762F78F4A7}" dt="2021-10-04T07:29:51.479" v="13553" actId="1076"/>
          <ac:spMkLst>
            <pc:docMk/>
            <pc:sldMk cId="944337100" sldId="289"/>
            <ac:spMk id="13" creationId="{F30648BB-40AA-490D-A853-C7F67F172CF7}"/>
          </ac:spMkLst>
        </pc:spChg>
        <pc:spChg chg="del">
          <ac:chgData name="斉藤 徹" userId="33296064-e4da-4a39-8a9b-7979342510de" providerId="ADAL" clId="{8AF105A0-2EB2-477D-A1AA-1B762F78F4A7}" dt="2021-10-04T06:30:21.253" v="13206" actId="21"/>
          <ac:spMkLst>
            <pc:docMk/>
            <pc:sldMk cId="944337100" sldId="289"/>
            <ac:spMk id="14" creationId="{66B1F580-7FB2-4662-AB17-48EBA2AFD104}"/>
          </ac:spMkLst>
        </pc:spChg>
        <pc:spChg chg="add mod">
          <ac:chgData name="斉藤 徹" userId="33296064-e4da-4a39-8a9b-7979342510de" providerId="ADAL" clId="{8AF105A0-2EB2-477D-A1AA-1B762F78F4A7}" dt="2021-10-04T07:25:13.481" v="13462" actId="1076"/>
          <ac:spMkLst>
            <pc:docMk/>
            <pc:sldMk cId="944337100" sldId="289"/>
            <ac:spMk id="15" creationId="{601537AF-A463-47E3-8F93-E4776A995D57}"/>
          </ac:spMkLst>
        </pc:spChg>
        <pc:spChg chg="add mod">
          <ac:chgData name="斉藤 徹" userId="33296064-e4da-4a39-8a9b-7979342510de" providerId="ADAL" clId="{8AF105A0-2EB2-477D-A1AA-1B762F78F4A7}" dt="2021-10-04T07:26:25.238" v="13516" actId="1076"/>
          <ac:spMkLst>
            <pc:docMk/>
            <pc:sldMk cId="944337100" sldId="289"/>
            <ac:spMk id="16" creationId="{568A3DE2-1093-4BED-B1EE-7548E4165ADA}"/>
          </ac:spMkLst>
        </pc:spChg>
        <pc:spChg chg="del mod">
          <ac:chgData name="斉藤 徹" userId="33296064-e4da-4a39-8a9b-7979342510de" providerId="ADAL" clId="{8AF105A0-2EB2-477D-A1AA-1B762F78F4A7}" dt="2021-10-04T06:29:27.160" v="13179" actId="21"/>
          <ac:spMkLst>
            <pc:docMk/>
            <pc:sldMk cId="944337100" sldId="289"/>
            <ac:spMk id="18" creationId="{A7C1EFF1-38BF-4770-8FA3-4A69E4318D4F}"/>
          </ac:spMkLst>
        </pc:spChg>
        <pc:spChg chg="add mod">
          <ac:chgData name="斉藤 徹" userId="33296064-e4da-4a39-8a9b-7979342510de" providerId="ADAL" clId="{8AF105A0-2EB2-477D-A1AA-1B762F78F4A7}" dt="2021-10-04T07:54:16.048" v="14574" actId="1076"/>
          <ac:spMkLst>
            <pc:docMk/>
            <pc:sldMk cId="944337100" sldId="289"/>
            <ac:spMk id="19" creationId="{2B7B2A57-4C65-4C8E-9AFF-ECCE2FE2C8CF}"/>
          </ac:spMkLst>
        </pc:spChg>
        <pc:spChg chg="add mod">
          <ac:chgData name="斉藤 徹" userId="33296064-e4da-4a39-8a9b-7979342510de" providerId="ADAL" clId="{8AF105A0-2EB2-477D-A1AA-1B762F78F4A7}" dt="2021-10-04T07:27:42.195" v="13526" actId="1076"/>
          <ac:spMkLst>
            <pc:docMk/>
            <pc:sldMk cId="944337100" sldId="289"/>
            <ac:spMk id="20" creationId="{8F07E74C-3DAF-4E80-9D0E-EA1751D383B6}"/>
          </ac:spMkLst>
        </pc:spChg>
        <pc:spChg chg="add mod">
          <ac:chgData name="斉藤 徹" userId="33296064-e4da-4a39-8a9b-7979342510de" providerId="ADAL" clId="{8AF105A0-2EB2-477D-A1AA-1B762F78F4A7}" dt="2021-10-04T07:26:13.294" v="13514" actId="688"/>
          <ac:spMkLst>
            <pc:docMk/>
            <pc:sldMk cId="944337100" sldId="289"/>
            <ac:spMk id="21" creationId="{451A03F3-5823-4249-9D92-EC1346054713}"/>
          </ac:spMkLst>
        </pc:spChg>
        <pc:spChg chg="add mod">
          <ac:chgData name="斉藤 徹" userId="33296064-e4da-4a39-8a9b-7979342510de" providerId="ADAL" clId="{8AF105A0-2EB2-477D-A1AA-1B762F78F4A7}" dt="2021-10-04T07:54:34.968" v="14576" actId="1076"/>
          <ac:spMkLst>
            <pc:docMk/>
            <pc:sldMk cId="944337100" sldId="289"/>
            <ac:spMk id="22" creationId="{D2778CCE-BFFB-4601-AEFF-E080B93C77F1}"/>
          </ac:spMkLst>
        </pc:spChg>
        <pc:spChg chg="add mod ord">
          <ac:chgData name="斉藤 徹" userId="33296064-e4da-4a39-8a9b-7979342510de" providerId="ADAL" clId="{8AF105A0-2EB2-477D-A1AA-1B762F78F4A7}" dt="2021-10-04T07:53:50.158" v="14573" actId="14100"/>
          <ac:spMkLst>
            <pc:docMk/>
            <pc:sldMk cId="944337100" sldId="289"/>
            <ac:spMk id="23" creationId="{46117EA8-648C-4477-B8B7-365D342EFEB2}"/>
          </ac:spMkLst>
        </pc:spChg>
        <pc:spChg chg="add mod">
          <ac:chgData name="斉藤 徹" userId="33296064-e4da-4a39-8a9b-7979342510de" providerId="ADAL" clId="{8AF105A0-2EB2-477D-A1AA-1B762F78F4A7}" dt="2021-10-04T07:30:37.254" v="13570" actId="1076"/>
          <ac:spMkLst>
            <pc:docMk/>
            <pc:sldMk cId="944337100" sldId="289"/>
            <ac:spMk id="24" creationId="{07739599-D145-4E50-BBE2-5AD03E625CFB}"/>
          </ac:spMkLst>
        </pc:spChg>
        <pc:spChg chg="add mod">
          <ac:chgData name="斉藤 徹" userId="33296064-e4da-4a39-8a9b-7979342510de" providerId="ADAL" clId="{8AF105A0-2EB2-477D-A1AA-1B762F78F4A7}" dt="2021-10-05T05:37:27.976" v="15217" actId="20577"/>
          <ac:spMkLst>
            <pc:docMk/>
            <pc:sldMk cId="944337100" sldId="289"/>
            <ac:spMk id="25" creationId="{72CE29B0-E5D6-4727-BAAE-075AF1B2DC93}"/>
          </ac:spMkLst>
        </pc:spChg>
        <pc:graphicFrameChg chg="mod">
          <ac:chgData name="斉藤 徹" userId="33296064-e4da-4a39-8a9b-7979342510de" providerId="ADAL" clId="{8AF105A0-2EB2-477D-A1AA-1B762F78F4A7}" dt="2021-10-04T07:27:23.971" v="13521" actId="1076"/>
          <ac:graphicFrameMkLst>
            <pc:docMk/>
            <pc:sldMk cId="944337100" sldId="289"/>
            <ac:graphicFrameMk id="6" creationId="{CCA996CF-C2EF-4F69-8D79-BA26F01C42AE}"/>
          </ac:graphicFrameMkLst>
        </pc:graphicFrameChg>
        <pc:graphicFrameChg chg="mod modGraphic">
          <ac:chgData name="斉藤 徹" userId="33296064-e4da-4a39-8a9b-7979342510de" providerId="ADAL" clId="{8AF105A0-2EB2-477D-A1AA-1B762F78F4A7}" dt="2021-10-04T07:23:42.779" v="13412" actId="1076"/>
          <ac:graphicFrameMkLst>
            <pc:docMk/>
            <pc:sldMk cId="944337100" sldId="289"/>
            <ac:graphicFrameMk id="12" creationId="{55ADE029-68FA-4FE9-B8B5-BFFC9BA7A99B}"/>
          </ac:graphicFrameMkLst>
        </pc:graphicFrameChg>
        <pc:graphicFrameChg chg="add mod modGraphic">
          <ac:chgData name="斉藤 徹" userId="33296064-e4da-4a39-8a9b-7979342510de" providerId="ADAL" clId="{8AF105A0-2EB2-477D-A1AA-1B762F78F4A7}" dt="2021-10-04T07:54:16.048" v="14574" actId="1076"/>
          <ac:graphicFrameMkLst>
            <pc:docMk/>
            <pc:sldMk cId="944337100" sldId="289"/>
            <ac:graphicFrameMk id="17" creationId="{54299A10-C30E-4040-8479-02F2DD823137}"/>
          </ac:graphicFrameMkLst>
        </pc:graphicFrameChg>
      </pc:sldChg>
      <pc:sldChg chg="addSp modSp new mod">
        <pc:chgData name="斉藤 徹" userId="33296064-e4da-4a39-8a9b-7979342510de" providerId="ADAL" clId="{8AF105A0-2EB2-477D-A1AA-1B762F78F4A7}" dt="2021-10-04T07:43:01.073" v="14181" actId="27636"/>
        <pc:sldMkLst>
          <pc:docMk/>
          <pc:sldMk cId="1135089932" sldId="290"/>
        </pc:sldMkLst>
        <pc:spChg chg="mod">
          <ac:chgData name="斉藤 徹" userId="33296064-e4da-4a39-8a9b-7979342510de" providerId="ADAL" clId="{8AF105A0-2EB2-477D-A1AA-1B762F78F4A7}" dt="2021-10-04T07:35:40.508" v="13882" actId="207"/>
          <ac:spMkLst>
            <pc:docMk/>
            <pc:sldMk cId="1135089932" sldId="290"/>
            <ac:spMk id="2" creationId="{D064343F-9ED5-4574-B50E-7F3A89597EF8}"/>
          </ac:spMkLst>
        </pc:spChg>
        <pc:spChg chg="mod">
          <ac:chgData name="斉藤 徹" userId="33296064-e4da-4a39-8a9b-7979342510de" providerId="ADAL" clId="{8AF105A0-2EB2-477D-A1AA-1B762F78F4A7}" dt="2021-10-04T07:43:01.073" v="14181" actId="27636"/>
          <ac:spMkLst>
            <pc:docMk/>
            <pc:sldMk cId="1135089932" sldId="290"/>
            <ac:spMk id="3" creationId="{F31F542C-7E27-4D9F-AC56-4B3B6A54B3A1}"/>
          </ac:spMkLst>
        </pc:spChg>
        <pc:spChg chg="add mod">
          <ac:chgData name="斉藤 徹" userId="33296064-e4da-4a39-8a9b-7979342510de" providerId="ADAL" clId="{8AF105A0-2EB2-477D-A1AA-1B762F78F4A7}" dt="2021-10-04T07:42:00.030" v="14130" actId="13926"/>
          <ac:spMkLst>
            <pc:docMk/>
            <pc:sldMk cId="1135089932" sldId="290"/>
            <ac:spMk id="4" creationId="{387AE3D5-202A-4347-9027-55700183B9B9}"/>
          </ac:spMkLst>
        </pc:spChg>
      </pc:sldChg>
      <pc:sldChg chg="addSp delSp modSp add mod">
        <pc:chgData name="斉藤 徹" userId="33296064-e4da-4a39-8a9b-7979342510de" providerId="ADAL" clId="{8AF105A0-2EB2-477D-A1AA-1B762F78F4A7}" dt="2021-10-04T07:52:41.856" v="14572" actId="403"/>
        <pc:sldMkLst>
          <pc:docMk/>
          <pc:sldMk cId="182367635" sldId="291"/>
        </pc:sldMkLst>
        <pc:spChg chg="mod">
          <ac:chgData name="斉藤 徹" userId="33296064-e4da-4a39-8a9b-7979342510de" providerId="ADAL" clId="{8AF105A0-2EB2-477D-A1AA-1B762F78F4A7}" dt="2021-10-04T07:43:44.246" v="14250" actId="20577"/>
          <ac:spMkLst>
            <pc:docMk/>
            <pc:sldMk cId="182367635" sldId="291"/>
            <ac:spMk id="2" creationId="{D064343F-9ED5-4574-B50E-7F3A89597EF8}"/>
          </ac:spMkLst>
        </pc:spChg>
        <pc:spChg chg="mod">
          <ac:chgData name="斉藤 徹" userId="33296064-e4da-4a39-8a9b-7979342510de" providerId="ADAL" clId="{8AF105A0-2EB2-477D-A1AA-1B762F78F4A7}" dt="2021-10-04T07:44:45.539" v="14349" actId="20577"/>
          <ac:spMkLst>
            <pc:docMk/>
            <pc:sldMk cId="182367635" sldId="291"/>
            <ac:spMk id="3" creationId="{F31F542C-7E27-4D9F-AC56-4B3B6A54B3A1}"/>
          </ac:spMkLst>
        </pc:spChg>
        <pc:spChg chg="del">
          <ac:chgData name="斉藤 徹" userId="33296064-e4da-4a39-8a9b-7979342510de" providerId="ADAL" clId="{8AF105A0-2EB2-477D-A1AA-1B762F78F4A7}" dt="2021-10-04T07:43:48.487" v="14251" actId="21"/>
          <ac:spMkLst>
            <pc:docMk/>
            <pc:sldMk cId="182367635" sldId="291"/>
            <ac:spMk id="4" creationId="{387AE3D5-202A-4347-9027-55700183B9B9}"/>
          </ac:spMkLst>
        </pc:spChg>
        <pc:graphicFrameChg chg="add mod modGraphic">
          <ac:chgData name="斉藤 徹" userId="33296064-e4da-4a39-8a9b-7979342510de" providerId="ADAL" clId="{8AF105A0-2EB2-477D-A1AA-1B762F78F4A7}" dt="2021-10-04T07:52:41.856" v="14572" actId="403"/>
          <ac:graphicFrameMkLst>
            <pc:docMk/>
            <pc:sldMk cId="182367635" sldId="291"/>
            <ac:graphicFrameMk id="5" creationId="{233FE40B-5FC7-4B14-A2A7-B2F61D2EB58C}"/>
          </ac:graphicFrameMkLst>
        </pc:graphicFrameChg>
      </pc:sldChg>
      <pc:sldChg chg="modSp new mod">
        <pc:chgData name="斉藤 徹" userId="33296064-e4da-4a39-8a9b-7979342510de" providerId="ADAL" clId="{8AF105A0-2EB2-477D-A1AA-1B762F78F4A7}" dt="2021-10-04T07:59:27.281" v="14928" actId="20577"/>
        <pc:sldMkLst>
          <pc:docMk/>
          <pc:sldMk cId="3810296356" sldId="292"/>
        </pc:sldMkLst>
        <pc:spChg chg="mod">
          <ac:chgData name="斉藤 徹" userId="33296064-e4da-4a39-8a9b-7979342510de" providerId="ADAL" clId="{8AF105A0-2EB2-477D-A1AA-1B762F78F4A7}" dt="2021-10-04T07:56:58.748" v="14601" actId="20577"/>
          <ac:spMkLst>
            <pc:docMk/>
            <pc:sldMk cId="3810296356" sldId="292"/>
            <ac:spMk id="2" creationId="{A163B4E1-D2CD-48AB-8C5A-7F9689017D2A}"/>
          </ac:spMkLst>
        </pc:spChg>
        <pc:spChg chg="mod">
          <ac:chgData name="斉藤 徹" userId="33296064-e4da-4a39-8a9b-7979342510de" providerId="ADAL" clId="{8AF105A0-2EB2-477D-A1AA-1B762F78F4A7}" dt="2021-10-04T07:59:27.281" v="14928" actId="20577"/>
          <ac:spMkLst>
            <pc:docMk/>
            <pc:sldMk cId="3810296356" sldId="292"/>
            <ac:spMk id="3" creationId="{739F8C2E-C46C-4D24-A1CD-B693349C1FAF}"/>
          </ac:spMkLst>
        </pc:spChg>
      </pc:sldChg>
      <pc:sldMasterChg chg="modSp modSldLayout">
        <pc:chgData name="斉藤 徹" userId="33296064-e4da-4a39-8a9b-7979342510de" providerId="ADAL" clId="{8AF105A0-2EB2-477D-A1AA-1B762F78F4A7}" dt="2021-09-30T08:17:48.846" v="0"/>
        <pc:sldMasterMkLst>
          <pc:docMk/>
          <pc:sldMasterMk cId="2907289730" sldId="2147483648"/>
        </pc:sldMasterMkLst>
        <pc:spChg chg="mod">
          <ac:chgData name="斉藤 徹" userId="33296064-e4da-4a39-8a9b-7979342510de" providerId="ADAL" clId="{8AF105A0-2EB2-477D-A1AA-1B762F78F4A7}" dt="2021-09-30T08:17:48.846" v="0"/>
          <ac:spMkLst>
            <pc:docMk/>
            <pc:sldMasterMk cId="2907289730" sldId="2147483648"/>
            <ac:spMk id="2" creationId="{00000000-0000-0000-0000-000000000000}"/>
          </ac:spMkLst>
        </pc:spChg>
        <pc:spChg chg="mod">
          <ac:chgData name="斉藤 徹" userId="33296064-e4da-4a39-8a9b-7979342510de" providerId="ADAL" clId="{8AF105A0-2EB2-477D-A1AA-1B762F78F4A7}" dt="2021-09-30T08:17:48.846" v="0"/>
          <ac:spMkLst>
            <pc:docMk/>
            <pc:sldMasterMk cId="2907289730" sldId="2147483648"/>
            <ac:spMk id="3" creationId="{00000000-0000-0000-0000-000000000000}"/>
          </ac:spMkLst>
        </pc:spChg>
        <pc:spChg chg="mod">
          <ac:chgData name="斉藤 徹" userId="33296064-e4da-4a39-8a9b-7979342510de" providerId="ADAL" clId="{8AF105A0-2EB2-477D-A1AA-1B762F78F4A7}" dt="2021-09-30T08:17:48.846" v="0"/>
          <ac:spMkLst>
            <pc:docMk/>
            <pc:sldMasterMk cId="2907289730" sldId="2147483648"/>
            <ac:spMk id="4" creationId="{00000000-0000-0000-0000-000000000000}"/>
          </ac:spMkLst>
        </pc:spChg>
        <pc:spChg chg="mod">
          <ac:chgData name="斉藤 徹" userId="33296064-e4da-4a39-8a9b-7979342510de" providerId="ADAL" clId="{8AF105A0-2EB2-477D-A1AA-1B762F78F4A7}" dt="2021-09-30T08:17:48.846" v="0"/>
          <ac:spMkLst>
            <pc:docMk/>
            <pc:sldMasterMk cId="2907289730" sldId="2147483648"/>
            <ac:spMk id="5" creationId="{00000000-0000-0000-0000-000000000000}"/>
          </ac:spMkLst>
        </pc:spChg>
        <pc:spChg chg="mod">
          <ac:chgData name="斉藤 徹" userId="33296064-e4da-4a39-8a9b-7979342510de" providerId="ADAL" clId="{8AF105A0-2EB2-477D-A1AA-1B762F78F4A7}" dt="2021-09-30T08:17:48.846" v="0"/>
          <ac:spMkLst>
            <pc:docMk/>
            <pc:sldMasterMk cId="2907289730" sldId="2147483648"/>
            <ac:spMk id="6" creationId="{00000000-0000-0000-0000-000000000000}"/>
          </ac:spMkLst>
        </pc:spChg>
        <pc:sldLayoutChg chg="modSp">
          <pc:chgData name="斉藤 徹" userId="33296064-e4da-4a39-8a9b-7979342510de" providerId="ADAL" clId="{8AF105A0-2EB2-477D-A1AA-1B762F78F4A7}" dt="2021-09-30T08:17:48.846" v="0"/>
          <pc:sldLayoutMkLst>
            <pc:docMk/>
            <pc:sldMasterMk cId="2907289730" sldId="2147483648"/>
            <pc:sldLayoutMk cId="3849106771" sldId="2147483649"/>
          </pc:sldLayoutMkLst>
          <pc:spChg chg="mod">
            <ac:chgData name="斉藤 徹" userId="33296064-e4da-4a39-8a9b-7979342510de" providerId="ADAL" clId="{8AF105A0-2EB2-477D-A1AA-1B762F78F4A7}" dt="2021-09-30T08:17:48.846" v="0"/>
            <ac:spMkLst>
              <pc:docMk/>
              <pc:sldMasterMk cId="2907289730" sldId="2147483648"/>
              <pc:sldLayoutMk cId="3849106771" sldId="2147483649"/>
              <ac:spMk id="2" creationId="{00000000-0000-0000-0000-000000000000}"/>
            </ac:spMkLst>
          </pc:spChg>
          <pc:spChg chg="mod">
            <ac:chgData name="斉藤 徹" userId="33296064-e4da-4a39-8a9b-7979342510de" providerId="ADAL" clId="{8AF105A0-2EB2-477D-A1AA-1B762F78F4A7}" dt="2021-09-30T08:17:48.846" v="0"/>
            <ac:spMkLst>
              <pc:docMk/>
              <pc:sldMasterMk cId="2907289730" sldId="2147483648"/>
              <pc:sldLayoutMk cId="3849106771" sldId="2147483649"/>
              <ac:spMk id="3" creationId="{00000000-0000-0000-0000-000000000000}"/>
            </ac:spMkLst>
          </pc:spChg>
        </pc:sldLayoutChg>
        <pc:sldLayoutChg chg="modSp">
          <pc:chgData name="斉藤 徹" userId="33296064-e4da-4a39-8a9b-7979342510de" providerId="ADAL" clId="{8AF105A0-2EB2-477D-A1AA-1B762F78F4A7}" dt="2021-09-30T08:17:48.846" v="0"/>
          <pc:sldLayoutMkLst>
            <pc:docMk/>
            <pc:sldMasterMk cId="2907289730" sldId="2147483648"/>
            <pc:sldLayoutMk cId="4083904788" sldId="2147483651"/>
          </pc:sldLayoutMkLst>
          <pc:spChg chg="mod">
            <ac:chgData name="斉藤 徹" userId="33296064-e4da-4a39-8a9b-7979342510de" providerId="ADAL" clId="{8AF105A0-2EB2-477D-A1AA-1B762F78F4A7}" dt="2021-09-30T08:17:48.846" v="0"/>
            <ac:spMkLst>
              <pc:docMk/>
              <pc:sldMasterMk cId="2907289730" sldId="2147483648"/>
              <pc:sldLayoutMk cId="4083904788" sldId="2147483651"/>
              <ac:spMk id="2" creationId="{00000000-0000-0000-0000-000000000000}"/>
            </ac:spMkLst>
          </pc:spChg>
          <pc:spChg chg="mod">
            <ac:chgData name="斉藤 徹" userId="33296064-e4da-4a39-8a9b-7979342510de" providerId="ADAL" clId="{8AF105A0-2EB2-477D-A1AA-1B762F78F4A7}" dt="2021-09-30T08:17:48.846" v="0"/>
            <ac:spMkLst>
              <pc:docMk/>
              <pc:sldMasterMk cId="2907289730" sldId="2147483648"/>
              <pc:sldLayoutMk cId="4083904788" sldId="2147483651"/>
              <ac:spMk id="3" creationId="{00000000-0000-0000-0000-000000000000}"/>
            </ac:spMkLst>
          </pc:spChg>
        </pc:sldLayoutChg>
        <pc:sldLayoutChg chg="modSp">
          <pc:chgData name="斉藤 徹" userId="33296064-e4da-4a39-8a9b-7979342510de" providerId="ADAL" clId="{8AF105A0-2EB2-477D-A1AA-1B762F78F4A7}" dt="2021-09-30T08:17:48.846" v="0"/>
          <pc:sldLayoutMkLst>
            <pc:docMk/>
            <pc:sldMasterMk cId="2907289730" sldId="2147483648"/>
            <pc:sldLayoutMk cId="1395402986" sldId="2147483652"/>
          </pc:sldLayoutMkLst>
          <pc:spChg chg="mod">
            <ac:chgData name="斉藤 徹" userId="33296064-e4da-4a39-8a9b-7979342510de" providerId="ADAL" clId="{8AF105A0-2EB2-477D-A1AA-1B762F78F4A7}" dt="2021-09-30T08:17:48.846" v="0"/>
            <ac:spMkLst>
              <pc:docMk/>
              <pc:sldMasterMk cId="2907289730" sldId="2147483648"/>
              <pc:sldLayoutMk cId="1395402986" sldId="2147483652"/>
              <ac:spMk id="3" creationId="{00000000-0000-0000-0000-000000000000}"/>
            </ac:spMkLst>
          </pc:spChg>
          <pc:spChg chg="mod">
            <ac:chgData name="斉藤 徹" userId="33296064-e4da-4a39-8a9b-7979342510de" providerId="ADAL" clId="{8AF105A0-2EB2-477D-A1AA-1B762F78F4A7}" dt="2021-09-30T08:17:48.846" v="0"/>
            <ac:spMkLst>
              <pc:docMk/>
              <pc:sldMasterMk cId="2907289730" sldId="2147483648"/>
              <pc:sldLayoutMk cId="1395402986" sldId="2147483652"/>
              <ac:spMk id="4" creationId="{00000000-0000-0000-0000-000000000000}"/>
            </ac:spMkLst>
          </pc:spChg>
        </pc:sldLayoutChg>
        <pc:sldLayoutChg chg="modSp">
          <pc:chgData name="斉藤 徹" userId="33296064-e4da-4a39-8a9b-7979342510de" providerId="ADAL" clId="{8AF105A0-2EB2-477D-A1AA-1B762F78F4A7}" dt="2021-09-30T08:17:48.846" v="0"/>
          <pc:sldLayoutMkLst>
            <pc:docMk/>
            <pc:sldMasterMk cId="2907289730" sldId="2147483648"/>
            <pc:sldLayoutMk cId="797884901" sldId="2147483653"/>
          </pc:sldLayoutMkLst>
          <pc:spChg chg="mod">
            <ac:chgData name="斉藤 徹" userId="33296064-e4da-4a39-8a9b-7979342510de" providerId="ADAL" clId="{8AF105A0-2EB2-477D-A1AA-1B762F78F4A7}" dt="2021-09-30T08:17:48.846" v="0"/>
            <ac:spMkLst>
              <pc:docMk/>
              <pc:sldMasterMk cId="2907289730" sldId="2147483648"/>
              <pc:sldLayoutMk cId="797884901" sldId="2147483653"/>
              <ac:spMk id="2" creationId="{00000000-0000-0000-0000-000000000000}"/>
            </ac:spMkLst>
          </pc:spChg>
          <pc:spChg chg="mod">
            <ac:chgData name="斉藤 徹" userId="33296064-e4da-4a39-8a9b-7979342510de" providerId="ADAL" clId="{8AF105A0-2EB2-477D-A1AA-1B762F78F4A7}" dt="2021-09-30T08:17:48.846" v="0"/>
            <ac:spMkLst>
              <pc:docMk/>
              <pc:sldMasterMk cId="2907289730" sldId="2147483648"/>
              <pc:sldLayoutMk cId="797884901" sldId="2147483653"/>
              <ac:spMk id="3" creationId="{00000000-0000-0000-0000-000000000000}"/>
            </ac:spMkLst>
          </pc:spChg>
          <pc:spChg chg="mod">
            <ac:chgData name="斉藤 徹" userId="33296064-e4da-4a39-8a9b-7979342510de" providerId="ADAL" clId="{8AF105A0-2EB2-477D-A1AA-1B762F78F4A7}" dt="2021-09-30T08:17:48.846" v="0"/>
            <ac:spMkLst>
              <pc:docMk/>
              <pc:sldMasterMk cId="2907289730" sldId="2147483648"/>
              <pc:sldLayoutMk cId="797884901" sldId="2147483653"/>
              <ac:spMk id="4" creationId="{00000000-0000-0000-0000-000000000000}"/>
            </ac:spMkLst>
          </pc:spChg>
          <pc:spChg chg="mod">
            <ac:chgData name="斉藤 徹" userId="33296064-e4da-4a39-8a9b-7979342510de" providerId="ADAL" clId="{8AF105A0-2EB2-477D-A1AA-1B762F78F4A7}" dt="2021-09-30T08:17:48.846" v="0"/>
            <ac:spMkLst>
              <pc:docMk/>
              <pc:sldMasterMk cId="2907289730" sldId="2147483648"/>
              <pc:sldLayoutMk cId="797884901" sldId="2147483653"/>
              <ac:spMk id="5" creationId="{00000000-0000-0000-0000-000000000000}"/>
            </ac:spMkLst>
          </pc:spChg>
          <pc:spChg chg="mod">
            <ac:chgData name="斉藤 徹" userId="33296064-e4da-4a39-8a9b-7979342510de" providerId="ADAL" clId="{8AF105A0-2EB2-477D-A1AA-1B762F78F4A7}" dt="2021-09-30T08:17:48.846" v="0"/>
            <ac:spMkLst>
              <pc:docMk/>
              <pc:sldMasterMk cId="2907289730" sldId="2147483648"/>
              <pc:sldLayoutMk cId="797884901" sldId="2147483653"/>
              <ac:spMk id="6" creationId="{00000000-0000-0000-0000-000000000000}"/>
            </ac:spMkLst>
          </pc:spChg>
        </pc:sldLayoutChg>
        <pc:sldLayoutChg chg="modSp">
          <pc:chgData name="斉藤 徹" userId="33296064-e4da-4a39-8a9b-7979342510de" providerId="ADAL" clId="{8AF105A0-2EB2-477D-A1AA-1B762F78F4A7}" dt="2021-09-30T08:17:48.846" v="0"/>
          <pc:sldLayoutMkLst>
            <pc:docMk/>
            <pc:sldMasterMk cId="2907289730" sldId="2147483648"/>
            <pc:sldLayoutMk cId="3888451093" sldId="2147483656"/>
          </pc:sldLayoutMkLst>
          <pc:spChg chg="mod">
            <ac:chgData name="斉藤 徹" userId="33296064-e4da-4a39-8a9b-7979342510de" providerId="ADAL" clId="{8AF105A0-2EB2-477D-A1AA-1B762F78F4A7}" dt="2021-09-30T08:17:48.846" v="0"/>
            <ac:spMkLst>
              <pc:docMk/>
              <pc:sldMasterMk cId="2907289730" sldId="2147483648"/>
              <pc:sldLayoutMk cId="3888451093" sldId="2147483656"/>
              <ac:spMk id="2" creationId="{00000000-0000-0000-0000-000000000000}"/>
            </ac:spMkLst>
          </pc:spChg>
          <pc:spChg chg="mod">
            <ac:chgData name="斉藤 徹" userId="33296064-e4da-4a39-8a9b-7979342510de" providerId="ADAL" clId="{8AF105A0-2EB2-477D-A1AA-1B762F78F4A7}" dt="2021-09-30T08:17:48.846" v="0"/>
            <ac:spMkLst>
              <pc:docMk/>
              <pc:sldMasterMk cId="2907289730" sldId="2147483648"/>
              <pc:sldLayoutMk cId="3888451093" sldId="2147483656"/>
              <ac:spMk id="3" creationId="{00000000-0000-0000-0000-000000000000}"/>
            </ac:spMkLst>
          </pc:spChg>
          <pc:spChg chg="mod">
            <ac:chgData name="斉藤 徹" userId="33296064-e4da-4a39-8a9b-7979342510de" providerId="ADAL" clId="{8AF105A0-2EB2-477D-A1AA-1B762F78F4A7}" dt="2021-09-30T08:17:48.846" v="0"/>
            <ac:spMkLst>
              <pc:docMk/>
              <pc:sldMasterMk cId="2907289730" sldId="2147483648"/>
              <pc:sldLayoutMk cId="3888451093" sldId="2147483656"/>
              <ac:spMk id="4" creationId="{00000000-0000-0000-0000-000000000000}"/>
            </ac:spMkLst>
          </pc:spChg>
        </pc:sldLayoutChg>
        <pc:sldLayoutChg chg="modSp">
          <pc:chgData name="斉藤 徹" userId="33296064-e4da-4a39-8a9b-7979342510de" providerId="ADAL" clId="{8AF105A0-2EB2-477D-A1AA-1B762F78F4A7}" dt="2021-09-30T08:17:48.846" v="0"/>
          <pc:sldLayoutMkLst>
            <pc:docMk/>
            <pc:sldMasterMk cId="2907289730" sldId="2147483648"/>
            <pc:sldLayoutMk cId="2189387916" sldId="2147483657"/>
          </pc:sldLayoutMkLst>
          <pc:spChg chg="mod">
            <ac:chgData name="斉藤 徹" userId="33296064-e4da-4a39-8a9b-7979342510de" providerId="ADAL" clId="{8AF105A0-2EB2-477D-A1AA-1B762F78F4A7}" dt="2021-09-30T08:17:48.846" v="0"/>
            <ac:spMkLst>
              <pc:docMk/>
              <pc:sldMasterMk cId="2907289730" sldId="2147483648"/>
              <pc:sldLayoutMk cId="2189387916" sldId="2147483657"/>
              <ac:spMk id="2" creationId="{00000000-0000-0000-0000-000000000000}"/>
            </ac:spMkLst>
          </pc:spChg>
          <pc:spChg chg="mod">
            <ac:chgData name="斉藤 徹" userId="33296064-e4da-4a39-8a9b-7979342510de" providerId="ADAL" clId="{8AF105A0-2EB2-477D-A1AA-1B762F78F4A7}" dt="2021-09-30T08:17:48.846" v="0"/>
            <ac:spMkLst>
              <pc:docMk/>
              <pc:sldMasterMk cId="2907289730" sldId="2147483648"/>
              <pc:sldLayoutMk cId="2189387916" sldId="2147483657"/>
              <ac:spMk id="3" creationId="{00000000-0000-0000-0000-000000000000}"/>
            </ac:spMkLst>
          </pc:spChg>
          <pc:spChg chg="mod">
            <ac:chgData name="斉藤 徹" userId="33296064-e4da-4a39-8a9b-7979342510de" providerId="ADAL" clId="{8AF105A0-2EB2-477D-A1AA-1B762F78F4A7}" dt="2021-09-30T08:17:48.846" v="0"/>
            <ac:spMkLst>
              <pc:docMk/>
              <pc:sldMasterMk cId="2907289730" sldId="2147483648"/>
              <pc:sldLayoutMk cId="2189387916" sldId="2147483657"/>
              <ac:spMk id="4" creationId="{00000000-0000-0000-0000-000000000000}"/>
            </ac:spMkLst>
          </pc:spChg>
        </pc:sldLayoutChg>
        <pc:sldLayoutChg chg="modSp">
          <pc:chgData name="斉藤 徹" userId="33296064-e4da-4a39-8a9b-7979342510de" providerId="ADAL" clId="{8AF105A0-2EB2-477D-A1AA-1B762F78F4A7}" dt="2021-09-30T08:17:48.846" v="0"/>
          <pc:sldLayoutMkLst>
            <pc:docMk/>
            <pc:sldMasterMk cId="2907289730" sldId="2147483648"/>
            <pc:sldLayoutMk cId="2950866720" sldId="2147483659"/>
          </pc:sldLayoutMkLst>
          <pc:spChg chg="mod">
            <ac:chgData name="斉藤 徹" userId="33296064-e4da-4a39-8a9b-7979342510de" providerId="ADAL" clId="{8AF105A0-2EB2-477D-A1AA-1B762F78F4A7}" dt="2021-09-30T08:17:48.846" v="0"/>
            <ac:spMkLst>
              <pc:docMk/>
              <pc:sldMasterMk cId="2907289730" sldId="2147483648"/>
              <pc:sldLayoutMk cId="2950866720" sldId="2147483659"/>
              <ac:spMk id="2" creationId="{00000000-0000-0000-0000-000000000000}"/>
            </ac:spMkLst>
          </pc:spChg>
          <pc:spChg chg="mod">
            <ac:chgData name="斉藤 徹" userId="33296064-e4da-4a39-8a9b-7979342510de" providerId="ADAL" clId="{8AF105A0-2EB2-477D-A1AA-1B762F78F4A7}" dt="2021-09-30T08:17:48.846" v="0"/>
            <ac:spMkLst>
              <pc:docMk/>
              <pc:sldMasterMk cId="2907289730" sldId="2147483648"/>
              <pc:sldLayoutMk cId="2950866720" sldId="2147483659"/>
              <ac:spMk id="3" creationId="{00000000-0000-0000-0000-000000000000}"/>
            </ac:spMkLst>
          </pc:spChg>
        </pc:sldLayoutChg>
      </pc:sldMasterChg>
    </pc:docChg>
  </pc:docChgLst>
  <pc:docChgLst>
    <pc:chgData name="斉藤 徹" userId="S::tsaitoh@fukui.kosen-ac.jp::33296064-e4da-4a39-8a9b-7979342510de" providerId="AD" clId="Web-{9A207F85-7EBB-4ADE-BB5D-1B871156EC10}"/>
    <pc:docChg chg="modSld">
      <pc:chgData name="斉藤 徹" userId="S::tsaitoh@fukui.kosen-ac.jp::33296064-e4da-4a39-8a9b-7979342510de" providerId="AD" clId="Web-{9A207F85-7EBB-4ADE-BB5D-1B871156EC10}" dt="2021-11-09T12:16:34.992" v="10" actId="14100"/>
      <pc:docMkLst>
        <pc:docMk/>
      </pc:docMkLst>
      <pc:sldChg chg="addSp modSp">
        <pc:chgData name="斉藤 徹" userId="S::tsaitoh@fukui.kosen-ac.jp::33296064-e4da-4a39-8a9b-7979342510de" providerId="AD" clId="Web-{9A207F85-7EBB-4ADE-BB5D-1B871156EC10}" dt="2021-11-09T12:16:34.992" v="10" actId="14100"/>
        <pc:sldMkLst>
          <pc:docMk/>
          <pc:sldMk cId="1466334059" sldId="265"/>
        </pc:sldMkLst>
        <pc:spChg chg="add mod">
          <ac:chgData name="斉藤 徹" userId="S::tsaitoh@fukui.kosen-ac.jp::33296064-e4da-4a39-8a9b-7979342510de" providerId="AD" clId="Web-{9A207F85-7EBB-4ADE-BB5D-1B871156EC10}" dt="2021-11-09T10:44:23.505" v="9" actId="1076"/>
          <ac:spMkLst>
            <pc:docMk/>
            <pc:sldMk cId="1466334059" sldId="265"/>
            <ac:spMk id="14" creationId="{07419BAC-EA97-4EAD-8058-ED6628238397}"/>
          </ac:spMkLst>
        </pc:spChg>
        <pc:spChg chg="mod">
          <ac:chgData name="斉藤 徹" userId="S::tsaitoh@fukui.kosen-ac.jp::33296064-e4da-4a39-8a9b-7979342510de" providerId="AD" clId="Web-{9A207F85-7EBB-4ADE-BB5D-1B871156EC10}" dt="2021-11-09T10:43:39.954" v="1" actId="20577"/>
          <ac:spMkLst>
            <pc:docMk/>
            <pc:sldMk cId="1466334059" sldId="265"/>
            <ac:spMk id="18" creationId="{538B528F-7DFC-4F4E-AEDF-55040E7C6EC2}"/>
          </ac:spMkLst>
        </pc:spChg>
        <pc:cxnChg chg="mod">
          <ac:chgData name="斉藤 徹" userId="S::tsaitoh@fukui.kosen-ac.jp::33296064-e4da-4a39-8a9b-7979342510de" providerId="AD" clId="Web-{9A207F85-7EBB-4ADE-BB5D-1B871156EC10}" dt="2021-11-09T10:43:48.219" v="2" actId="14100"/>
          <ac:cxnSpMkLst>
            <pc:docMk/>
            <pc:sldMk cId="1466334059" sldId="265"/>
            <ac:cxnSpMk id="24" creationId="{0A2D59FD-96DD-4C73-851F-72746750DAB8}"/>
          </ac:cxnSpMkLst>
        </pc:cxnChg>
        <pc:cxnChg chg="mod">
          <ac:chgData name="斉藤 徹" userId="S::tsaitoh@fukui.kosen-ac.jp::33296064-e4da-4a39-8a9b-7979342510de" providerId="AD" clId="Web-{9A207F85-7EBB-4ADE-BB5D-1B871156EC10}" dt="2021-11-09T12:16:34.992" v="10" actId="14100"/>
          <ac:cxnSpMkLst>
            <pc:docMk/>
            <pc:sldMk cId="1466334059" sldId="265"/>
            <ac:cxnSpMk id="32" creationId="{2632B745-3E7E-45E7-B7D7-0A9DBA52C026}"/>
          </ac:cxnSpMkLst>
        </pc:cxnChg>
      </pc:sldChg>
    </pc:docChg>
  </pc:docChgLst>
  <pc:docChgLst>
    <pc:chgData name="斉藤 徹" userId="S::tsaitoh@fukui.kosen-ac.jp::33296064-e4da-4a39-8a9b-7979342510de" providerId="AD" clId="Web-{F4166AEA-81B3-4BA5-ADBD-EFF3E5EC200D}"/>
    <pc:docChg chg="modSld">
      <pc:chgData name="斉藤 徹" userId="S::tsaitoh@fukui.kosen-ac.jp::33296064-e4da-4a39-8a9b-7979342510de" providerId="AD" clId="Web-{F4166AEA-81B3-4BA5-ADBD-EFF3E5EC200D}" dt="2021-11-09T09:55:18.290" v="1" actId="20577"/>
      <pc:docMkLst>
        <pc:docMk/>
      </pc:docMkLst>
      <pc:sldChg chg="modSp">
        <pc:chgData name="斉藤 徹" userId="S::tsaitoh@fukui.kosen-ac.jp::33296064-e4da-4a39-8a9b-7979342510de" providerId="AD" clId="Web-{F4166AEA-81B3-4BA5-ADBD-EFF3E5EC200D}" dt="2021-11-09T09:55:18.290" v="1" actId="20577"/>
        <pc:sldMkLst>
          <pc:docMk/>
          <pc:sldMk cId="1381938450" sldId="259"/>
        </pc:sldMkLst>
        <pc:spChg chg="mod">
          <ac:chgData name="斉藤 徹" userId="S::tsaitoh@fukui.kosen-ac.jp::33296064-e4da-4a39-8a9b-7979342510de" providerId="AD" clId="Web-{F4166AEA-81B3-4BA5-ADBD-EFF3E5EC200D}" dt="2021-11-09T09:55:18.290" v="1" actId="20577"/>
          <ac:spMkLst>
            <pc:docMk/>
            <pc:sldMk cId="1381938450" sldId="259"/>
            <ac:spMk id="2" creationId="{182094C9-ECFE-7E4E-8EB1-00A3D9A2F9B9}"/>
          </ac:spMkLst>
        </pc:spChg>
      </pc:sldChg>
    </pc:docChg>
  </pc:docChgLst>
  <pc:docChgLst>
    <pc:chgData name="斉藤 徹" userId="33296064-e4da-4a39-8a9b-7979342510de" providerId="ADAL" clId="{DC1B13FE-9CA5-44FF-A986-BBE5332D25A7}"/>
    <pc:docChg chg="delSld">
      <pc:chgData name="斉藤 徹" userId="33296064-e4da-4a39-8a9b-7979342510de" providerId="ADAL" clId="{DC1B13FE-9CA5-44FF-A986-BBE5332D25A7}" dt="2021-10-05T07:15:27.557" v="0" actId="2696"/>
      <pc:docMkLst>
        <pc:docMk/>
      </pc:docMkLst>
      <pc:sldChg chg="del">
        <pc:chgData name="斉藤 徹" userId="33296064-e4da-4a39-8a9b-7979342510de" providerId="ADAL" clId="{DC1B13FE-9CA5-44FF-A986-BBE5332D25A7}" dt="2021-10-05T07:15:27.557" v="0" actId="2696"/>
        <pc:sldMkLst>
          <pc:docMk/>
          <pc:sldMk cId="4124044449" sldId="257"/>
        </pc:sldMkLst>
      </pc:sldChg>
      <pc:sldChg chg="del">
        <pc:chgData name="斉藤 徹" userId="33296064-e4da-4a39-8a9b-7979342510de" providerId="ADAL" clId="{DC1B13FE-9CA5-44FF-A986-BBE5332D25A7}" dt="2021-10-05T07:15:27.557" v="0" actId="2696"/>
        <pc:sldMkLst>
          <pc:docMk/>
          <pc:sldMk cId="434414157" sldId="258"/>
        </pc:sldMkLst>
      </pc:sldChg>
      <pc:sldChg chg="del">
        <pc:chgData name="斉藤 徹" userId="33296064-e4da-4a39-8a9b-7979342510de" providerId="ADAL" clId="{DC1B13FE-9CA5-44FF-A986-BBE5332D25A7}" dt="2021-10-05T07:15:27.557" v="0" actId="2696"/>
        <pc:sldMkLst>
          <pc:docMk/>
          <pc:sldMk cId="2170087966" sldId="259"/>
        </pc:sldMkLst>
      </pc:sldChg>
      <pc:sldChg chg="del">
        <pc:chgData name="斉藤 徹" userId="33296064-e4da-4a39-8a9b-7979342510de" providerId="ADAL" clId="{DC1B13FE-9CA5-44FF-A986-BBE5332D25A7}" dt="2021-10-05T07:15:27.557" v="0" actId="2696"/>
        <pc:sldMkLst>
          <pc:docMk/>
          <pc:sldMk cId="463249865" sldId="260"/>
        </pc:sldMkLst>
      </pc:sldChg>
      <pc:sldChg chg="del">
        <pc:chgData name="斉藤 徹" userId="33296064-e4da-4a39-8a9b-7979342510de" providerId="ADAL" clId="{DC1B13FE-9CA5-44FF-A986-BBE5332D25A7}" dt="2021-10-05T07:15:27.557" v="0" actId="2696"/>
        <pc:sldMkLst>
          <pc:docMk/>
          <pc:sldMk cId="3622523096" sldId="261"/>
        </pc:sldMkLst>
      </pc:sldChg>
      <pc:sldChg chg="del">
        <pc:chgData name="斉藤 徹" userId="33296064-e4da-4a39-8a9b-7979342510de" providerId="ADAL" clId="{DC1B13FE-9CA5-44FF-A986-BBE5332D25A7}" dt="2021-10-05T07:15:27.557" v="0" actId="2696"/>
        <pc:sldMkLst>
          <pc:docMk/>
          <pc:sldMk cId="2193880277" sldId="262"/>
        </pc:sldMkLst>
      </pc:sldChg>
      <pc:sldChg chg="del">
        <pc:chgData name="斉藤 徹" userId="33296064-e4da-4a39-8a9b-7979342510de" providerId="ADAL" clId="{DC1B13FE-9CA5-44FF-A986-BBE5332D25A7}" dt="2021-10-05T07:15:27.557" v="0" actId="2696"/>
        <pc:sldMkLst>
          <pc:docMk/>
          <pc:sldMk cId="2319189342" sldId="263"/>
        </pc:sldMkLst>
      </pc:sldChg>
      <pc:sldChg chg="del">
        <pc:chgData name="斉藤 徹" userId="33296064-e4da-4a39-8a9b-7979342510de" providerId="ADAL" clId="{DC1B13FE-9CA5-44FF-A986-BBE5332D25A7}" dt="2021-10-05T07:15:27.557" v="0" actId="2696"/>
        <pc:sldMkLst>
          <pc:docMk/>
          <pc:sldMk cId="2942151250" sldId="264"/>
        </pc:sldMkLst>
      </pc:sldChg>
      <pc:sldChg chg="del">
        <pc:chgData name="斉藤 徹" userId="33296064-e4da-4a39-8a9b-7979342510de" providerId="ADAL" clId="{DC1B13FE-9CA5-44FF-A986-BBE5332D25A7}" dt="2021-10-05T07:15:27.557" v="0" actId="2696"/>
        <pc:sldMkLst>
          <pc:docMk/>
          <pc:sldMk cId="2349275622" sldId="265"/>
        </pc:sldMkLst>
      </pc:sldChg>
      <pc:sldChg chg="del">
        <pc:chgData name="斉藤 徹" userId="33296064-e4da-4a39-8a9b-7979342510de" providerId="ADAL" clId="{DC1B13FE-9CA5-44FF-A986-BBE5332D25A7}" dt="2021-10-05T07:15:27.557" v="0" actId="2696"/>
        <pc:sldMkLst>
          <pc:docMk/>
          <pc:sldMk cId="2082995621" sldId="266"/>
        </pc:sldMkLst>
      </pc:sldChg>
      <pc:sldChg chg="del">
        <pc:chgData name="斉藤 徹" userId="33296064-e4da-4a39-8a9b-7979342510de" providerId="ADAL" clId="{DC1B13FE-9CA5-44FF-A986-BBE5332D25A7}" dt="2021-10-05T07:15:27.557" v="0" actId="2696"/>
        <pc:sldMkLst>
          <pc:docMk/>
          <pc:sldMk cId="2031657395" sldId="267"/>
        </pc:sldMkLst>
      </pc:sldChg>
      <pc:sldChg chg="del">
        <pc:chgData name="斉藤 徹" userId="33296064-e4da-4a39-8a9b-7979342510de" providerId="ADAL" clId="{DC1B13FE-9CA5-44FF-A986-BBE5332D25A7}" dt="2021-10-05T07:15:27.557" v="0" actId="2696"/>
        <pc:sldMkLst>
          <pc:docMk/>
          <pc:sldMk cId="1787609081" sldId="268"/>
        </pc:sldMkLst>
      </pc:sldChg>
      <pc:sldChg chg="del">
        <pc:chgData name="斉藤 徹" userId="33296064-e4da-4a39-8a9b-7979342510de" providerId="ADAL" clId="{DC1B13FE-9CA5-44FF-A986-BBE5332D25A7}" dt="2021-10-05T07:15:27.557" v="0" actId="2696"/>
        <pc:sldMkLst>
          <pc:docMk/>
          <pc:sldMk cId="3155619710" sldId="269"/>
        </pc:sldMkLst>
      </pc:sldChg>
      <pc:sldChg chg="del">
        <pc:chgData name="斉藤 徹" userId="33296064-e4da-4a39-8a9b-7979342510de" providerId="ADAL" clId="{DC1B13FE-9CA5-44FF-A986-BBE5332D25A7}" dt="2021-10-05T07:15:27.557" v="0" actId="2696"/>
        <pc:sldMkLst>
          <pc:docMk/>
          <pc:sldMk cId="1877036818" sldId="270"/>
        </pc:sldMkLst>
      </pc:sldChg>
      <pc:sldChg chg="del">
        <pc:chgData name="斉藤 徹" userId="33296064-e4da-4a39-8a9b-7979342510de" providerId="ADAL" clId="{DC1B13FE-9CA5-44FF-A986-BBE5332D25A7}" dt="2021-10-05T07:15:27.557" v="0" actId="2696"/>
        <pc:sldMkLst>
          <pc:docMk/>
          <pc:sldMk cId="73137160" sldId="271"/>
        </pc:sldMkLst>
      </pc:sldChg>
      <pc:sldChg chg="del">
        <pc:chgData name="斉藤 徹" userId="33296064-e4da-4a39-8a9b-7979342510de" providerId="ADAL" clId="{DC1B13FE-9CA5-44FF-A986-BBE5332D25A7}" dt="2021-10-05T07:15:27.557" v="0" actId="2696"/>
        <pc:sldMkLst>
          <pc:docMk/>
          <pc:sldMk cId="1716326221" sldId="272"/>
        </pc:sldMkLst>
      </pc:sldChg>
      <pc:sldChg chg="del">
        <pc:chgData name="斉藤 徹" userId="33296064-e4da-4a39-8a9b-7979342510de" providerId="ADAL" clId="{DC1B13FE-9CA5-44FF-A986-BBE5332D25A7}" dt="2021-10-05T07:15:27.557" v="0" actId="2696"/>
        <pc:sldMkLst>
          <pc:docMk/>
          <pc:sldMk cId="775380575" sldId="273"/>
        </pc:sldMkLst>
      </pc:sldChg>
      <pc:sldChg chg="del">
        <pc:chgData name="斉藤 徹" userId="33296064-e4da-4a39-8a9b-7979342510de" providerId="ADAL" clId="{DC1B13FE-9CA5-44FF-A986-BBE5332D25A7}" dt="2021-10-05T07:15:27.557" v="0" actId="2696"/>
        <pc:sldMkLst>
          <pc:docMk/>
          <pc:sldMk cId="4001767486" sldId="274"/>
        </pc:sldMkLst>
      </pc:sldChg>
      <pc:sldChg chg="del">
        <pc:chgData name="斉藤 徹" userId="33296064-e4da-4a39-8a9b-7979342510de" providerId="ADAL" clId="{DC1B13FE-9CA5-44FF-A986-BBE5332D25A7}" dt="2021-10-05T07:15:27.557" v="0" actId="2696"/>
        <pc:sldMkLst>
          <pc:docMk/>
          <pc:sldMk cId="1573822593" sldId="275"/>
        </pc:sldMkLst>
      </pc:sldChg>
      <pc:sldChg chg="del">
        <pc:chgData name="斉藤 徹" userId="33296064-e4da-4a39-8a9b-7979342510de" providerId="ADAL" clId="{DC1B13FE-9CA5-44FF-A986-BBE5332D25A7}" dt="2021-10-05T07:15:27.557" v="0" actId="2696"/>
        <pc:sldMkLst>
          <pc:docMk/>
          <pc:sldMk cId="1650095800" sldId="276"/>
        </pc:sldMkLst>
      </pc:sldChg>
      <pc:sldChg chg="del">
        <pc:chgData name="斉藤 徹" userId="33296064-e4da-4a39-8a9b-7979342510de" providerId="ADAL" clId="{DC1B13FE-9CA5-44FF-A986-BBE5332D25A7}" dt="2021-10-05T07:15:27.557" v="0" actId="2696"/>
        <pc:sldMkLst>
          <pc:docMk/>
          <pc:sldMk cId="512010088" sldId="277"/>
        </pc:sldMkLst>
      </pc:sldChg>
      <pc:sldChg chg="del">
        <pc:chgData name="斉藤 徹" userId="33296064-e4da-4a39-8a9b-7979342510de" providerId="ADAL" clId="{DC1B13FE-9CA5-44FF-A986-BBE5332D25A7}" dt="2021-10-05T07:15:27.557" v="0" actId="2696"/>
        <pc:sldMkLst>
          <pc:docMk/>
          <pc:sldMk cId="352377012" sldId="278"/>
        </pc:sldMkLst>
      </pc:sldChg>
      <pc:sldChg chg="del">
        <pc:chgData name="斉藤 徹" userId="33296064-e4da-4a39-8a9b-7979342510de" providerId="ADAL" clId="{DC1B13FE-9CA5-44FF-A986-BBE5332D25A7}" dt="2021-10-05T07:15:27.557" v="0" actId="2696"/>
        <pc:sldMkLst>
          <pc:docMk/>
          <pc:sldMk cId="3739845804" sldId="279"/>
        </pc:sldMkLst>
      </pc:sldChg>
      <pc:sldChg chg="del">
        <pc:chgData name="斉藤 徹" userId="33296064-e4da-4a39-8a9b-7979342510de" providerId="ADAL" clId="{DC1B13FE-9CA5-44FF-A986-BBE5332D25A7}" dt="2021-10-05T07:15:27.557" v="0" actId="2696"/>
        <pc:sldMkLst>
          <pc:docMk/>
          <pc:sldMk cId="2079402919" sldId="280"/>
        </pc:sldMkLst>
      </pc:sldChg>
      <pc:sldChg chg="del">
        <pc:chgData name="斉藤 徹" userId="33296064-e4da-4a39-8a9b-7979342510de" providerId="ADAL" clId="{DC1B13FE-9CA5-44FF-A986-BBE5332D25A7}" dt="2021-10-05T07:15:27.557" v="0" actId="2696"/>
        <pc:sldMkLst>
          <pc:docMk/>
          <pc:sldMk cId="3082936382" sldId="281"/>
        </pc:sldMkLst>
      </pc:sldChg>
      <pc:sldChg chg="del">
        <pc:chgData name="斉藤 徹" userId="33296064-e4da-4a39-8a9b-7979342510de" providerId="ADAL" clId="{DC1B13FE-9CA5-44FF-A986-BBE5332D25A7}" dt="2021-10-05T07:15:27.557" v="0" actId="2696"/>
        <pc:sldMkLst>
          <pc:docMk/>
          <pc:sldMk cId="2382827808" sldId="282"/>
        </pc:sldMkLst>
      </pc:sldChg>
      <pc:sldChg chg="del">
        <pc:chgData name="斉藤 徹" userId="33296064-e4da-4a39-8a9b-7979342510de" providerId="ADAL" clId="{DC1B13FE-9CA5-44FF-A986-BBE5332D25A7}" dt="2021-10-05T07:15:27.557" v="0" actId="2696"/>
        <pc:sldMkLst>
          <pc:docMk/>
          <pc:sldMk cId="3350670636" sldId="283"/>
        </pc:sldMkLst>
      </pc:sldChg>
      <pc:sldChg chg="del">
        <pc:chgData name="斉藤 徹" userId="33296064-e4da-4a39-8a9b-7979342510de" providerId="ADAL" clId="{DC1B13FE-9CA5-44FF-A986-BBE5332D25A7}" dt="2021-10-05T07:15:27.557" v="0" actId="2696"/>
        <pc:sldMkLst>
          <pc:docMk/>
          <pc:sldMk cId="47257170" sldId="284"/>
        </pc:sldMkLst>
      </pc:sldChg>
      <pc:sldChg chg="del">
        <pc:chgData name="斉藤 徹" userId="33296064-e4da-4a39-8a9b-7979342510de" providerId="ADAL" clId="{DC1B13FE-9CA5-44FF-A986-BBE5332D25A7}" dt="2021-10-05T07:15:27.557" v="0" actId="2696"/>
        <pc:sldMkLst>
          <pc:docMk/>
          <pc:sldMk cId="288251829" sldId="285"/>
        </pc:sldMkLst>
      </pc:sldChg>
      <pc:sldChg chg="del">
        <pc:chgData name="斉藤 徹" userId="33296064-e4da-4a39-8a9b-7979342510de" providerId="ADAL" clId="{DC1B13FE-9CA5-44FF-A986-BBE5332D25A7}" dt="2021-10-05T07:15:27.557" v="0" actId="2696"/>
        <pc:sldMkLst>
          <pc:docMk/>
          <pc:sldMk cId="796233593" sldId="286"/>
        </pc:sldMkLst>
      </pc:sldChg>
      <pc:sldChg chg="del">
        <pc:chgData name="斉藤 徹" userId="33296064-e4da-4a39-8a9b-7979342510de" providerId="ADAL" clId="{DC1B13FE-9CA5-44FF-A986-BBE5332D25A7}" dt="2021-10-05T07:15:27.557" v="0" actId="2696"/>
        <pc:sldMkLst>
          <pc:docMk/>
          <pc:sldMk cId="1732003634" sldId="287"/>
        </pc:sldMkLst>
      </pc:sldChg>
      <pc:sldChg chg="del">
        <pc:chgData name="斉藤 徹" userId="33296064-e4da-4a39-8a9b-7979342510de" providerId="ADAL" clId="{DC1B13FE-9CA5-44FF-A986-BBE5332D25A7}" dt="2021-10-05T07:15:27.557" v="0" actId="2696"/>
        <pc:sldMkLst>
          <pc:docMk/>
          <pc:sldMk cId="3611545737" sldId="288"/>
        </pc:sldMkLst>
      </pc:sldChg>
      <pc:sldChg chg="del">
        <pc:chgData name="斉藤 徹" userId="33296064-e4da-4a39-8a9b-7979342510de" providerId="ADAL" clId="{DC1B13FE-9CA5-44FF-A986-BBE5332D25A7}" dt="2021-10-05T07:15:27.557" v="0" actId="2696"/>
        <pc:sldMkLst>
          <pc:docMk/>
          <pc:sldMk cId="944337100" sldId="289"/>
        </pc:sldMkLst>
      </pc:sldChg>
      <pc:sldChg chg="del">
        <pc:chgData name="斉藤 徹" userId="33296064-e4da-4a39-8a9b-7979342510de" providerId="ADAL" clId="{DC1B13FE-9CA5-44FF-A986-BBE5332D25A7}" dt="2021-10-05T07:15:27.557" v="0" actId="2696"/>
        <pc:sldMkLst>
          <pc:docMk/>
          <pc:sldMk cId="1135089932" sldId="290"/>
        </pc:sldMkLst>
      </pc:sldChg>
      <pc:sldChg chg="del">
        <pc:chgData name="斉藤 徹" userId="33296064-e4da-4a39-8a9b-7979342510de" providerId="ADAL" clId="{DC1B13FE-9CA5-44FF-A986-BBE5332D25A7}" dt="2021-10-05T07:15:27.557" v="0" actId="2696"/>
        <pc:sldMkLst>
          <pc:docMk/>
          <pc:sldMk cId="182367635" sldId="291"/>
        </pc:sldMkLst>
      </pc:sldChg>
      <pc:sldChg chg="del">
        <pc:chgData name="斉藤 徹" userId="33296064-e4da-4a39-8a9b-7979342510de" providerId="ADAL" clId="{DC1B13FE-9CA5-44FF-A986-BBE5332D25A7}" dt="2021-10-05T07:15:27.557" v="0" actId="2696"/>
        <pc:sldMkLst>
          <pc:docMk/>
          <pc:sldMk cId="3810296356" sldId="292"/>
        </pc:sldMkLst>
      </pc:sldChg>
    </pc:docChg>
  </pc:docChgLst>
  <pc:docChgLst>
    <pc:chgData name="斉藤 徹" userId="33296064-e4da-4a39-8a9b-7979342510de" providerId="ADAL" clId="{F4845EBC-26A7-4578-9B7E-639821845ED5}"/>
    <pc:docChg chg="undo custSel addSld delSld modSld sldOrd">
      <pc:chgData name="斉藤 徹" userId="33296064-e4da-4a39-8a9b-7979342510de" providerId="ADAL" clId="{F4845EBC-26A7-4578-9B7E-639821845ED5}" dt="2022-10-24T13:49:17.205" v="1550" actId="1076"/>
      <pc:docMkLst>
        <pc:docMk/>
      </pc:docMkLst>
      <pc:sldChg chg="modSp mod">
        <pc:chgData name="斉藤 徹" userId="33296064-e4da-4a39-8a9b-7979342510de" providerId="ADAL" clId="{F4845EBC-26A7-4578-9B7E-639821845ED5}" dt="2022-10-24T13:05:04.293" v="2" actId="20577"/>
        <pc:sldMkLst>
          <pc:docMk/>
          <pc:sldMk cId="2128380218" sldId="256"/>
        </pc:sldMkLst>
        <pc:spChg chg="mod">
          <ac:chgData name="斉藤 徹" userId="33296064-e4da-4a39-8a9b-7979342510de" providerId="ADAL" clId="{F4845EBC-26A7-4578-9B7E-639821845ED5}" dt="2022-10-24T13:05:04.293" v="2" actId="20577"/>
          <ac:spMkLst>
            <pc:docMk/>
            <pc:sldMk cId="2128380218" sldId="256"/>
            <ac:spMk id="3" creationId="{00000000-0000-0000-0000-000000000000}"/>
          </ac:spMkLst>
        </pc:spChg>
      </pc:sldChg>
      <pc:sldChg chg="del">
        <pc:chgData name="斉藤 徹" userId="33296064-e4da-4a39-8a9b-7979342510de" providerId="ADAL" clId="{F4845EBC-26A7-4578-9B7E-639821845ED5}" dt="2022-10-24T13:09:34.176" v="7" actId="2696"/>
        <pc:sldMkLst>
          <pc:docMk/>
          <pc:sldMk cId="3238065220" sldId="267"/>
        </pc:sldMkLst>
      </pc:sldChg>
      <pc:sldChg chg="add">
        <pc:chgData name="斉藤 徹" userId="33296064-e4da-4a39-8a9b-7979342510de" providerId="ADAL" clId="{F4845EBC-26A7-4578-9B7E-639821845ED5}" dt="2022-10-24T13:10:35.250" v="10"/>
        <pc:sldMkLst>
          <pc:docMk/>
          <pc:sldMk cId="3241598260" sldId="267"/>
        </pc:sldMkLst>
      </pc:sldChg>
      <pc:sldChg chg="add del">
        <pc:chgData name="斉藤 徹" userId="33296064-e4da-4a39-8a9b-7979342510de" providerId="ADAL" clId="{F4845EBC-26A7-4578-9B7E-639821845ED5}" dt="2022-10-24T13:10:25.881" v="9" actId="2696"/>
        <pc:sldMkLst>
          <pc:docMk/>
          <pc:sldMk cId="4113322592" sldId="267"/>
        </pc:sldMkLst>
      </pc:sldChg>
      <pc:sldChg chg="addSp modSp mod">
        <pc:chgData name="斉藤 徹" userId="33296064-e4da-4a39-8a9b-7979342510de" providerId="ADAL" clId="{F4845EBC-26A7-4578-9B7E-639821845ED5}" dt="2022-10-24T13:27:40.791" v="641" actId="167"/>
        <pc:sldMkLst>
          <pc:docMk/>
          <pc:sldMk cId="539523176" sldId="274"/>
        </pc:sldMkLst>
        <pc:spChg chg="mod">
          <ac:chgData name="斉藤 徹" userId="33296064-e4da-4a39-8a9b-7979342510de" providerId="ADAL" clId="{F4845EBC-26A7-4578-9B7E-639821845ED5}" dt="2022-10-24T13:27:04.629" v="635" actId="1076"/>
          <ac:spMkLst>
            <pc:docMk/>
            <pc:sldMk cId="539523176" sldId="274"/>
            <ac:spMk id="2" creationId="{64251A04-22DC-8745-8D2B-4F0613F195EB}"/>
          </ac:spMkLst>
        </pc:spChg>
        <pc:spChg chg="mod">
          <ac:chgData name="斉藤 徹" userId="33296064-e4da-4a39-8a9b-7979342510de" providerId="ADAL" clId="{F4845EBC-26A7-4578-9B7E-639821845ED5}" dt="2022-10-24T13:25:43.708" v="628" actId="20577"/>
          <ac:spMkLst>
            <pc:docMk/>
            <pc:sldMk cId="539523176" sldId="274"/>
            <ac:spMk id="3" creationId="{1C47D607-2BD0-804E-8007-1CDC5DD0E1E2}"/>
          </ac:spMkLst>
        </pc:spChg>
        <pc:spChg chg="add mod ord">
          <ac:chgData name="斉藤 徹" userId="33296064-e4da-4a39-8a9b-7979342510de" providerId="ADAL" clId="{F4845EBC-26A7-4578-9B7E-639821845ED5}" dt="2022-10-24T13:27:40.791" v="641" actId="167"/>
          <ac:spMkLst>
            <pc:docMk/>
            <pc:sldMk cId="539523176" sldId="274"/>
            <ac:spMk id="5" creationId="{EAF754AC-88AB-8860-8C5A-91D68BBEC22B}"/>
          </ac:spMkLst>
        </pc:spChg>
        <pc:picChg chg="add mod">
          <ac:chgData name="斉藤 徹" userId="33296064-e4da-4a39-8a9b-7979342510de" providerId="ADAL" clId="{F4845EBC-26A7-4578-9B7E-639821845ED5}" dt="2022-10-24T13:27:20.603" v="639" actId="1076"/>
          <ac:picMkLst>
            <pc:docMk/>
            <pc:sldMk cId="539523176" sldId="274"/>
            <ac:picMk id="2050" creationId="{7A8B3594-130F-13BF-4327-B00766ED8366}"/>
          </ac:picMkLst>
        </pc:picChg>
      </pc:sldChg>
      <pc:sldChg chg="del">
        <pc:chgData name="斉藤 徹" userId="33296064-e4da-4a39-8a9b-7979342510de" providerId="ADAL" clId="{F4845EBC-26A7-4578-9B7E-639821845ED5}" dt="2022-10-24T13:05:51.923" v="4" actId="2696"/>
        <pc:sldMkLst>
          <pc:docMk/>
          <pc:sldMk cId="2704302901" sldId="283"/>
        </pc:sldMkLst>
      </pc:sldChg>
      <pc:sldChg chg="del">
        <pc:chgData name="斉藤 徹" userId="33296064-e4da-4a39-8a9b-7979342510de" providerId="ADAL" clId="{F4845EBC-26A7-4578-9B7E-639821845ED5}" dt="2022-10-24T13:05:54.415" v="5" actId="2696"/>
        <pc:sldMkLst>
          <pc:docMk/>
          <pc:sldMk cId="3176589118" sldId="318"/>
        </pc:sldMkLst>
      </pc:sldChg>
      <pc:sldChg chg="del">
        <pc:chgData name="斉藤 徹" userId="33296064-e4da-4a39-8a9b-7979342510de" providerId="ADAL" clId="{F4845EBC-26A7-4578-9B7E-639821845ED5}" dt="2022-10-24T13:05:57.713" v="6" actId="2696"/>
        <pc:sldMkLst>
          <pc:docMk/>
          <pc:sldMk cId="2573272170" sldId="319"/>
        </pc:sldMkLst>
      </pc:sldChg>
      <pc:sldChg chg="add">
        <pc:chgData name="斉藤 徹" userId="33296064-e4da-4a39-8a9b-7979342510de" providerId="ADAL" clId="{F4845EBC-26A7-4578-9B7E-639821845ED5}" dt="2022-10-24T13:05:49.303" v="3"/>
        <pc:sldMkLst>
          <pc:docMk/>
          <pc:sldMk cId="2264248600" sldId="320"/>
        </pc:sldMkLst>
      </pc:sldChg>
      <pc:sldChg chg="addSp modSp new mod">
        <pc:chgData name="斉藤 徹" userId="33296064-e4da-4a39-8a9b-7979342510de" providerId="ADAL" clId="{F4845EBC-26A7-4578-9B7E-639821845ED5}" dt="2022-10-24T13:23:52.384" v="627" actId="1076"/>
        <pc:sldMkLst>
          <pc:docMk/>
          <pc:sldMk cId="1140178512" sldId="321"/>
        </pc:sldMkLst>
        <pc:spChg chg="mod">
          <ac:chgData name="斉藤 徹" userId="33296064-e4da-4a39-8a9b-7979342510de" providerId="ADAL" clId="{F4845EBC-26A7-4578-9B7E-639821845ED5}" dt="2022-10-24T13:13:07.973" v="33" actId="947"/>
          <ac:spMkLst>
            <pc:docMk/>
            <pc:sldMk cId="1140178512" sldId="321"/>
            <ac:spMk id="2" creationId="{BA3D779A-ECF4-6A17-7780-C844EABA2DEA}"/>
          </ac:spMkLst>
        </pc:spChg>
        <pc:spChg chg="mod">
          <ac:chgData name="斉藤 徹" userId="33296064-e4da-4a39-8a9b-7979342510de" providerId="ADAL" clId="{F4845EBC-26A7-4578-9B7E-639821845ED5}" dt="2022-10-24T13:19:27.337" v="462" actId="113"/>
          <ac:spMkLst>
            <pc:docMk/>
            <pc:sldMk cId="1140178512" sldId="321"/>
            <ac:spMk id="3" creationId="{50E35C7C-7714-555E-5308-9D37455C23C9}"/>
          </ac:spMkLst>
        </pc:spChg>
        <pc:spChg chg="add mod">
          <ac:chgData name="斉藤 徹" userId="33296064-e4da-4a39-8a9b-7979342510de" providerId="ADAL" clId="{F4845EBC-26A7-4578-9B7E-639821845ED5}" dt="2022-10-24T13:23:52.384" v="627" actId="1076"/>
          <ac:spMkLst>
            <pc:docMk/>
            <pc:sldMk cId="1140178512" sldId="321"/>
            <ac:spMk id="5" creationId="{36FB063C-874E-5E1E-6A50-99A2AFB8E059}"/>
          </ac:spMkLst>
        </pc:spChg>
        <pc:picChg chg="add mod">
          <ac:chgData name="斉藤 徹" userId="33296064-e4da-4a39-8a9b-7979342510de" providerId="ADAL" clId="{F4845EBC-26A7-4578-9B7E-639821845ED5}" dt="2022-10-24T13:20:18.938" v="467" actId="14100"/>
          <ac:picMkLst>
            <pc:docMk/>
            <pc:sldMk cId="1140178512" sldId="321"/>
            <ac:picMk id="4" creationId="{4AF1C84F-0EBB-E581-7C59-CAAA95F1C98C}"/>
          </ac:picMkLst>
        </pc:picChg>
        <pc:picChg chg="add mod">
          <ac:chgData name="斉藤 徹" userId="33296064-e4da-4a39-8a9b-7979342510de" providerId="ADAL" clId="{F4845EBC-26A7-4578-9B7E-639821845ED5}" dt="2022-10-24T13:20:31.100" v="471" actId="1076"/>
          <ac:picMkLst>
            <pc:docMk/>
            <pc:sldMk cId="1140178512" sldId="321"/>
            <ac:picMk id="1026" creationId="{1CC86461-2256-8FCF-7F25-BA71FEF2F9D9}"/>
          </ac:picMkLst>
        </pc:picChg>
      </pc:sldChg>
      <pc:sldChg chg="delSp modSp add mod ord">
        <pc:chgData name="斉藤 徹" userId="33296064-e4da-4a39-8a9b-7979342510de" providerId="ADAL" clId="{F4845EBC-26A7-4578-9B7E-639821845ED5}" dt="2022-10-24T13:36:58.153" v="1078" actId="207"/>
        <pc:sldMkLst>
          <pc:docMk/>
          <pc:sldMk cId="1203711060" sldId="322"/>
        </pc:sldMkLst>
        <pc:spChg chg="mod">
          <ac:chgData name="斉藤 徹" userId="33296064-e4da-4a39-8a9b-7979342510de" providerId="ADAL" clId="{F4845EBC-26A7-4578-9B7E-639821845ED5}" dt="2022-10-24T13:35:48.955" v="1072" actId="20577"/>
          <ac:spMkLst>
            <pc:docMk/>
            <pc:sldMk cId="1203711060" sldId="322"/>
            <ac:spMk id="2" creationId="{4CACC8A7-03D7-234C-ADA8-113A706E86AB}"/>
          </ac:spMkLst>
        </pc:spChg>
        <pc:spChg chg="mod">
          <ac:chgData name="斉藤 徹" userId="33296064-e4da-4a39-8a9b-7979342510de" providerId="ADAL" clId="{F4845EBC-26A7-4578-9B7E-639821845ED5}" dt="2022-10-24T13:36:58.153" v="1078" actId="207"/>
          <ac:spMkLst>
            <pc:docMk/>
            <pc:sldMk cId="1203711060" sldId="322"/>
            <ac:spMk id="3" creationId="{95724736-CCA3-1549-900F-2FA7819E1FA2}"/>
          </ac:spMkLst>
        </pc:spChg>
        <pc:spChg chg="mod">
          <ac:chgData name="斉藤 徹" userId="33296064-e4da-4a39-8a9b-7979342510de" providerId="ADAL" clId="{F4845EBC-26A7-4578-9B7E-639821845ED5}" dt="2022-10-24T13:29:41.761" v="724" actId="20577"/>
          <ac:spMkLst>
            <pc:docMk/>
            <pc:sldMk cId="1203711060" sldId="322"/>
            <ac:spMk id="7" creationId="{CFB31471-C972-FA4E-A37E-C363A5C32998}"/>
          </ac:spMkLst>
        </pc:spChg>
        <pc:spChg chg="del">
          <ac:chgData name="斉藤 徹" userId="33296064-e4da-4a39-8a9b-7979342510de" providerId="ADAL" clId="{F4845EBC-26A7-4578-9B7E-639821845ED5}" dt="2022-10-24T13:32:17.507" v="903" actId="21"/>
          <ac:spMkLst>
            <pc:docMk/>
            <pc:sldMk cId="1203711060" sldId="322"/>
            <ac:spMk id="9" creationId="{E135C926-21E6-5343-8C85-AB36A84F1F3C}"/>
          </ac:spMkLst>
        </pc:spChg>
      </pc:sldChg>
      <pc:sldChg chg="addSp delSp modSp new mod">
        <pc:chgData name="斉藤 徹" userId="33296064-e4da-4a39-8a9b-7979342510de" providerId="ADAL" clId="{F4845EBC-26A7-4578-9B7E-639821845ED5}" dt="2022-10-24T13:49:17.205" v="1550" actId="1076"/>
        <pc:sldMkLst>
          <pc:docMk/>
          <pc:sldMk cId="243914216" sldId="323"/>
        </pc:sldMkLst>
        <pc:spChg chg="mod">
          <ac:chgData name="斉藤 徹" userId="33296064-e4da-4a39-8a9b-7979342510de" providerId="ADAL" clId="{F4845EBC-26A7-4578-9B7E-639821845ED5}" dt="2022-10-24T13:40:41.431" v="1273"/>
          <ac:spMkLst>
            <pc:docMk/>
            <pc:sldMk cId="243914216" sldId="323"/>
            <ac:spMk id="2" creationId="{2B037E44-DF49-3F34-EA04-F3A49AA48AE7}"/>
          </ac:spMkLst>
        </pc:spChg>
        <pc:spChg chg="mod">
          <ac:chgData name="斉藤 徹" userId="33296064-e4da-4a39-8a9b-7979342510de" providerId="ADAL" clId="{F4845EBC-26A7-4578-9B7E-639821845ED5}" dt="2022-10-24T13:45:55.395" v="1527" actId="20577"/>
          <ac:spMkLst>
            <pc:docMk/>
            <pc:sldMk cId="243914216" sldId="323"/>
            <ac:spMk id="3" creationId="{DA513B5B-C166-1009-CB68-46EBF032B92B}"/>
          </ac:spMkLst>
        </pc:spChg>
        <pc:picChg chg="add mod">
          <ac:chgData name="斉藤 徹" userId="33296064-e4da-4a39-8a9b-7979342510de" providerId="ADAL" clId="{F4845EBC-26A7-4578-9B7E-639821845ED5}" dt="2022-10-24T13:43:49.763" v="1422" actId="1076"/>
          <ac:picMkLst>
            <pc:docMk/>
            <pc:sldMk cId="243914216" sldId="323"/>
            <ac:picMk id="3074" creationId="{8ED75352-FC52-3273-34B8-99DBDAB253BA}"/>
          </ac:picMkLst>
        </pc:picChg>
        <pc:picChg chg="add mod">
          <ac:chgData name="斉藤 徹" userId="33296064-e4da-4a39-8a9b-7979342510de" providerId="ADAL" clId="{F4845EBC-26A7-4578-9B7E-639821845ED5}" dt="2022-10-24T13:43:45.825" v="1420" actId="1076"/>
          <ac:picMkLst>
            <pc:docMk/>
            <pc:sldMk cId="243914216" sldId="323"/>
            <ac:picMk id="3076" creationId="{A88489E4-3DE0-7EF5-33C2-BE751CBB7468}"/>
          </ac:picMkLst>
        </pc:picChg>
        <pc:picChg chg="add del">
          <ac:chgData name="斉藤 徹" userId="33296064-e4da-4a39-8a9b-7979342510de" providerId="ADAL" clId="{F4845EBC-26A7-4578-9B7E-639821845ED5}" dt="2022-10-24T13:46:19.870" v="1529"/>
          <ac:picMkLst>
            <pc:docMk/>
            <pc:sldMk cId="243914216" sldId="323"/>
            <ac:picMk id="3078" creationId="{3D65FAD4-167E-D527-80D8-1875FE900DBF}"/>
          </ac:picMkLst>
        </pc:picChg>
        <pc:picChg chg="add del">
          <ac:chgData name="斉藤 徹" userId="33296064-e4da-4a39-8a9b-7979342510de" providerId="ADAL" clId="{F4845EBC-26A7-4578-9B7E-639821845ED5}" dt="2022-10-24T13:46:35.351" v="1531" actId="21"/>
          <ac:picMkLst>
            <pc:docMk/>
            <pc:sldMk cId="243914216" sldId="323"/>
            <ac:picMk id="3080" creationId="{6612D626-6E25-FB15-4911-304DE2D5F944}"/>
          </ac:picMkLst>
        </pc:picChg>
        <pc:picChg chg="add del mod">
          <ac:chgData name="斉藤 徹" userId="33296064-e4da-4a39-8a9b-7979342510de" providerId="ADAL" clId="{F4845EBC-26A7-4578-9B7E-639821845ED5}" dt="2022-10-24T13:46:45.821" v="1534" actId="21"/>
          <ac:picMkLst>
            <pc:docMk/>
            <pc:sldMk cId="243914216" sldId="323"/>
            <ac:picMk id="3082" creationId="{6FE6DFD4-160A-4983-B8A3-63680CE1E944}"/>
          </ac:picMkLst>
        </pc:picChg>
        <pc:picChg chg="add del mod">
          <ac:chgData name="斉藤 徹" userId="33296064-e4da-4a39-8a9b-7979342510de" providerId="ADAL" clId="{F4845EBC-26A7-4578-9B7E-639821845ED5}" dt="2022-10-24T13:48:45.796" v="1546" actId="21"/>
          <ac:picMkLst>
            <pc:docMk/>
            <pc:sldMk cId="243914216" sldId="323"/>
            <ac:picMk id="3084" creationId="{DBADB562-B20D-0400-EDCA-1F817C55B3F7}"/>
          </ac:picMkLst>
        </pc:picChg>
        <pc:picChg chg="add mod">
          <ac:chgData name="斉藤 徹" userId="33296064-e4da-4a39-8a9b-7979342510de" providerId="ADAL" clId="{F4845EBC-26A7-4578-9B7E-639821845ED5}" dt="2022-10-24T13:49:17.205" v="1550" actId="1076"/>
          <ac:picMkLst>
            <pc:docMk/>
            <pc:sldMk cId="243914216" sldId="323"/>
            <ac:picMk id="3086" creationId="{EAFA3C51-669A-C93D-0194-0520DF5AD257}"/>
          </ac:picMkLst>
        </pc:picChg>
      </pc:sldChg>
    </pc:docChg>
  </pc:docChgLst>
  <pc:docChgLst>
    <pc:chgData name="斉藤 徹" userId="33296064-e4da-4a39-8a9b-7979342510de" providerId="ADAL" clId="{940B3CDD-4A6D-49AB-9B87-A3E587DAEFC4}"/>
    <pc:docChg chg="undo custSel addSld delSld modSld">
      <pc:chgData name="斉藤 徹" userId="33296064-e4da-4a39-8a9b-7979342510de" providerId="ADAL" clId="{940B3CDD-4A6D-49AB-9B87-A3E587DAEFC4}" dt="2021-11-09T15:10:03.195" v="3337" actId="164"/>
      <pc:docMkLst>
        <pc:docMk/>
      </pc:docMkLst>
      <pc:sldChg chg="modSp mod">
        <pc:chgData name="斉藤 徹" userId="33296064-e4da-4a39-8a9b-7979342510de" providerId="ADAL" clId="{940B3CDD-4A6D-49AB-9B87-A3E587DAEFC4}" dt="2021-11-09T15:08:03.645" v="3331" actId="20577"/>
        <pc:sldMkLst>
          <pc:docMk/>
          <pc:sldMk cId="3186464378" sldId="257"/>
        </pc:sldMkLst>
        <pc:spChg chg="mod">
          <ac:chgData name="斉藤 徹" userId="33296064-e4da-4a39-8a9b-7979342510de" providerId="ADAL" clId="{940B3CDD-4A6D-49AB-9B87-A3E587DAEFC4}" dt="2021-11-09T15:08:03.645" v="3331" actId="20577"/>
          <ac:spMkLst>
            <pc:docMk/>
            <pc:sldMk cId="3186464378" sldId="257"/>
            <ac:spMk id="3" creationId="{F65442EF-1EEA-0746-AE98-BC04A3BF75D1}"/>
          </ac:spMkLst>
        </pc:spChg>
      </pc:sldChg>
      <pc:sldChg chg="modSp mod">
        <pc:chgData name="斉藤 徹" userId="33296064-e4da-4a39-8a9b-7979342510de" providerId="ADAL" clId="{940B3CDD-4A6D-49AB-9B87-A3E587DAEFC4}" dt="2021-11-09T10:12:51.971" v="592" actId="20577"/>
        <pc:sldMkLst>
          <pc:docMk/>
          <pc:sldMk cId="1381938450" sldId="259"/>
        </pc:sldMkLst>
        <pc:spChg chg="mod">
          <ac:chgData name="斉藤 徹" userId="33296064-e4da-4a39-8a9b-7979342510de" providerId="ADAL" clId="{940B3CDD-4A6D-49AB-9B87-A3E587DAEFC4}" dt="2021-11-09T10:12:51.971" v="592" actId="20577"/>
          <ac:spMkLst>
            <pc:docMk/>
            <pc:sldMk cId="1381938450" sldId="259"/>
            <ac:spMk id="2" creationId="{182094C9-ECFE-7E4E-8EB1-00A3D9A2F9B9}"/>
          </ac:spMkLst>
        </pc:spChg>
      </pc:sldChg>
      <pc:sldChg chg="addSp modSp mod">
        <pc:chgData name="斉藤 徹" userId="33296064-e4da-4a39-8a9b-7979342510de" providerId="ADAL" clId="{940B3CDD-4A6D-49AB-9B87-A3E587DAEFC4}" dt="2021-11-09T14:02:53.600" v="2877" actId="113"/>
        <pc:sldMkLst>
          <pc:docMk/>
          <pc:sldMk cId="2653169041" sldId="260"/>
        </pc:sldMkLst>
        <pc:spChg chg="mod">
          <ac:chgData name="斉藤 徹" userId="33296064-e4da-4a39-8a9b-7979342510de" providerId="ADAL" clId="{940B3CDD-4A6D-49AB-9B87-A3E587DAEFC4}" dt="2021-11-09T10:13:39.055" v="628" actId="403"/>
          <ac:spMkLst>
            <pc:docMk/>
            <pc:sldMk cId="2653169041" sldId="260"/>
            <ac:spMk id="2" creationId="{CE8C97C7-0608-B648-9807-5395FCE51A2B}"/>
          </ac:spMkLst>
        </pc:spChg>
        <pc:spChg chg="add mod">
          <ac:chgData name="斉藤 徹" userId="33296064-e4da-4a39-8a9b-7979342510de" providerId="ADAL" clId="{940B3CDD-4A6D-49AB-9B87-A3E587DAEFC4}" dt="2021-11-09T14:02:53.600" v="2877" actId="113"/>
          <ac:spMkLst>
            <pc:docMk/>
            <pc:sldMk cId="2653169041" sldId="260"/>
            <ac:spMk id="9" creationId="{90A3719B-DC8A-4AAA-93A2-2840EEE238F9}"/>
          </ac:spMkLst>
        </pc:spChg>
        <pc:spChg chg="mod">
          <ac:chgData name="斉藤 徹" userId="33296064-e4da-4a39-8a9b-7979342510de" providerId="ADAL" clId="{940B3CDD-4A6D-49AB-9B87-A3E587DAEFC4}" dt="2021-11-09T09:57:08.746" v="20" actId="20577"/>
          <ac:spMkLst>
            <pc:docMk/>
            <pc:sldMk cId="2653169041" sldId="260"/>
            <ac:spMk id="12" creationId="{38D54109-77BC-4843-A94B-955B9653F602}"/>
          </ac:spMkLst>
        </pc:spChg>
      </pc:sldChg>
      <pc:sldChg chg="addSp modSp mod">
        <pc:chgData name="斉藤 徹" userId="33296064-e4da-4a39-8a9b-7979342510de" providerId="ADAL" clId="{940B3CDD-4A6D-49AB-9B87-A3E587DAEFC4}" dt="2021-11-09T14:00:13.183" v="2829" actId="20577"/>
        <pc:sldMkLst>
          <pc:docMk/>
          <pc:sldMk cId="2317380953" sldId="261"/>
        </pc:sldMkLst>
        <pc:spChg chg="mod">
          <ac:chgData name="斉藤 徹" userId="33296064-e4da-4a39-8a9b-7979342510de" providerId="ADAL" clId="{940B3CDD-4A6D-49AB-9B87-A3E587DAEFC4}" dt="2021-11-09T13:52:30.968" v="2700" actId="20577"/>
          <ac:spMkLst>
            <pc:docMk/>
            <pc:sldMk cId="2317380953" sldId="261"/>
            <ac:spMk id="2" creationId="{0EB3501F-D005-5240-90ED-A6353F4F08D1}"/>
          </ac:spMkLst>
        </pc:spChg>
        <pc:spChg chg="add mod">
          <ac:chgData name="斉藤 徹" userId="33296064-e4da-4a39-8a9b-7979342510de" providerId="ADAL" clId="{940B3CDD-4A6D-49AB-9B87-A3E587DAEFC4}" dt="2021-11-09T13:54:05.899" v="2742" actId="122"/>
          <ac:spMkLst>
            <pc:docMk/>
            <pc:sldMk cId="2317380953" sldId="261"/>
            <ac:spMk id="6" creationId="{B0999E46-B003-4CC9-B31C-CFA0808CA6C4}"/>
          </ac:spMkLst>
        </pc:spChg>
        <pc:spChg chg="add mod">
          <ac:chgData name="斉藤 徹" userId="33296064-e4da-4a39-8a9b-7979342510de" providerId="ADAL" clId="{940B3CDD-4A6D-49AB-9B87-A3E587DAEFC4}" dt="2021-11-09T13:56:57.452" v="2753" actId="208"/>
          <ac:spMkLst>
            <pc:docMk/>
            <pc:sldMk cId="2317380953" sldId="261"/>
            <ac:spMk id="11" creationId="{38DE8CD2-2456-493E-AC37-1BDD413B36B6}"/>
          </ac:spMkLst>
        </pc:spChg>
        <pc:spChg chg="add mod">
          <ac:chgData name="斉藤 徹" userId="33296064-e4da-4a39-8a9b-7979342510de" providerId="ADAL" clId="{940B3CDD-4A6D-49AB-9B87-A3E587DAEFC4}" dt="2021-11-09T13:59:59.443" v="2821" actId="1076"/>
          <ac:spMkLst>
            <pc:docMk/>
            <pc:sldMk cId="2317380953" sldId="261"/>
            <ac:spMk id="14" creationId="{E632A74B-D19D-4A27-ABD9-14BDE6E59CB9}"/>
          </ac:spMkLst>
        </pc:spChg>
        <pc:spChg chg="add mod">
          <ac:chgData name="斉藤 徹" userId="33296064-e4da-4a39-8a9b-7979342510de" providerId="ADAL" clId="{940B3CDD-4A6D-49AB-9B87-A3E587DAEFC4}" dt="2021-11-09T14:00:13.183" v="2829" actId="20577"/>
          <ac:spMkLst>
            <pc:docMk/>
            <pc:sldMk cId="2317380953" sldId="261"/>
            <ac:spMk id="15" creationId="{BDB84DFB-3D27-4169-B174-0FB8A2BA85CC}"/>
          </ac:spMkLst>
        </pc:spChg>
        <pc:picChg chg="add mod">
          <ac:chgData name="斉藤 徹" userId="33296064-e4da-4a39-8a9b-7979342510de" providerId="ADAL" clId="{940B3CDD-4A6D-49AB-9B87-A3E587DAEFC4}" dt="2021-11-09T13:52:39.665" v="2702" actId="1076"/>
          <ac:picMkLst>
            <pc:docMk/>
            <pc:sldMk cId="2317380953" sldId="261"/>
            <ac:picMk id="5" creationId="{5A87D584-0E02-4922-A0DE-F78FE7C90EE0}"/>
          </ac:picMkLst>
        </pc:picChg>
        <pc:picChg chg="add mod">
          <ac:chgData name="斉藤 徹" userId="33296064-e4da-4a39-8a9b-7979342510de" providerId="ADAL" clId="{940B3CDD-4A6D-49AB-9B87-A3E587DAEFC4}" dt="2021-11-09T13:56:04.598" v="2749" actId="1076"/>
          <ac:picMkLst>
            <pc:docMk/>
            <pc:sldMk cId="2317380953" sldId="261"/>
            <ac:picMk id="8" creationId="{D826D0F5-2EB0-4F75-8427-63D5FD55F3C4}"/>
          </ac:picMkLst>
        </pc:picChg>
        <pc:picChg chg="add mod">
          <ac:chgData name="斉藤 徹" userId="33296064-e4da-4a39-8a9b-7979342510de" providerId="ADAL" clId="{940B3CDD-4A6D-49AB-9B87-A3E587DAEFC4}" dt="2021-11-09T13:56:02.370" v="2748" actId="1076"/>
          <ac:picMkLst>
            <pc:docMk/>
            <pc:sldMk cId="2317380953" sldId="261"/>
            <ac:picMk id="10" creationId="{C5E5CBEC-D981-4A15-9BAD-4573B06FC41E}"/>
          </ac:picMkLst>
        </pc:picChg>
        <pc:cxnChg chg="add mod">
          <ac:chgData name="斉藤 徹" userId="33296064-e4da-4a39-8a9b-7979342510de" providerId="ADAL" clId="{940B3CDD-4A6D-49AB-9B87-A3E587DAEFC4}" dt="2021-11-09T13:57:30" v="2756" actId="208"/>
          <ac:cxnSpMkLst>
            <pc:docMk/>
            <pc:sldMk cId="2317380953" sldId="261"/>
            <ac:cxnSpMk id="13" creationId="{ACD33CFF-1AA2-45F3-A635-6739CFDC0F62}"/>
          </ac:cxnSpMkLst>
        </pc:cxnChg>
      </pc:sldChg>
      <pc:sldChg chg="modSp mod">
        <pc:chgData name="斉藤 徹" userId="33296064-e4da-4a39-8a9b-7979342510de" providerId="ADAL" clId="{940B3CDD-4A6D-49AB-9B87-A3E587DAEFC4}" dt="2021-11-09T10:14:30.097" v="658" actId="20577"/>
        <pc:sldMkLst>
          <pc:docMk/>
          <pc:sldMk cId="1776058830" sldId="262"/>
        </pc:sldMkLst>
        <pc:spChg chg="mod">
          <ac:chgData name="斉藤 徹" userId="33296064-e4da-4a39-8a9b-7979342510de" providerId="ADAL" clId="{940B3CDD-4A6D-49AB-9B87-A3E587DAEFC4}" dt="2021-11-09T10:14:30.097" v="658" actId="20577"/>
          <ac:spMkLst>
            <pc:docMk/>
            <pc:sldMk cId="1776058830" sldId="262"/>
            <ac:spMk id="2" creationId="{CE8C97C7-0608-B648-9807-5395FCE51A2B}"/>
          </ac:spMkLst>
        </pc:spChg>
      </pc:sldChg>
      <pc:sldChg chg="addSp modSp mod">
        <pc:chgData name="斉藤 徹" userId="33296064-e4da-4a39-8a9b-7979342510de" providerId="ADAL" clId="{940B3CDD-4A6D-49AB-9B87-A3E587DAEFC4}" dt="2021-11-09T10:15:16.489" v="697" actId="404"/>
        <pc:sldMkLst>
          <pc:docMk/>
          <pc:sldMk cId="2975080876" sldId="263"/>
        </pc:sldMkLst>
        <pc:spChg chg="mod">
          <ac:chgData name="斉藤 徹" userId="33296064-e4da-4a39-8a9b-7979342510de" providerId="ADAL" clId="{940B3CDD-4A6D-49AB-9B87-A3E587DAEFC4}" dt="2021-11-09T10:15:16.489" v="697" actId="404"/>
          <ac:spMkLst>
            <pc:docMk/>
            <pc:sldMk cId="2975080876" sldId="263"/>
            <ac:spMk id="2" creationId="{CE8C97C7-0608-B648-9807-5395FCE51A2B}"/>
          </ac:spMkLst>
        </pc:spChg>
        <pc:spChg chg="add mod">
          <ac:chgData name="斉藤 徹" userId="33296064-e4da-4a39-8a9b-7979342510de" providerId="ADAL" clId="{940B3CDD-4A6D-49AB-9B87-A3E587DAEFC4}" dt="2021-11-09T10:09:30.596" v="467" actId="1076"/>
          <ac:spMkLst>
            <pc:docMk/>
            <pc:sldMk cId="2975080876" sldId="263"/>
            <ac:spMk id="11" creationId="{73B486FF-8782-4887-8150-EBFC41F60B3A}"/>
          </ac:spMkLst>
        </pc:spChg>
        <pc:spChg chg="mod">
          <ac:chgData name="斉藤 徹" userId="33296064-e4da-4a39-8a9b-7979342510de" providerId="ADAL" clId="{940B3CDD-4A6D-49AB-9B87-A3E587DAEFC4}" dt="2021-11-09T09:57:57.921" v="23" actId="113"/>
          <ac:spMkLst>
            <pc:docMk/>
            <pc:sldMk cId="2975080876" sldId="263"/>
            <ac:spMk id="18" creationId="{43AFDC4B-0ED6-E248-BDFD-06040DB54853}"/>
          </ac:spMkLst>
        </pc:spChg>
        <pc:spChg chg="mod">
          <ac:chgData name="斉藤 徹" userId="33296064-e4da-4a39-8a9b-7979342510de" providerId="ADAL" clId="{940B3CDD-4A6D-49AB-9B87-A3E587DAEFC4}" dt="2021-11-09T10:09:43.283" v="468" actId="1076"/>
          <ac:spMkLst>
            <pc:docMk/>
            <pc:sldMk cId="2975080876" sldId="263"/>
            <ac:spMk id="19" creationId="{E8B103AD-B6E8-1D46-B964-922DB792690B}"/>
          </ac:spMkLst>
        </pc:spChg>
      </pc:sldChg>
      <pc:sldChg chg="modSp new mod">
        <pc:chgData name="斉藤 徹" userId="33296064-e4da-4a39-8a9b-7979342510de" providerId="ADAL" clId="{940B3CDD-4A6D-49AB-9B87-A3E587DAEFC4}" dt="2021-11-09T10:28:44.504" v="942" actId="113"/>
        <pc:sldMkLst>
          <pc:docMk/>
          <pc:sldMk cId="3223234751" sldId="264"/>
        </pc:sldMkLst>
        <pc:spChg chg="mod">
          <ac:chgData name="斉藤 徹" userId="33296064-e4da-4a39-8a9b-7979342510de" providerId="ADAL" clId="{940B3CDD-4A6D-49AB-9B87-A3E587DAEFC4}" dt="2021-11-09T10:15:54.804" v="716" actId="20577"/>
          <ac:spMkLst>
            <pc:docMk/>
            <pc:sldMk cId="3223234751" sldId="264"/>
            <ac:spMk id="2" creationId="{42728173-DA63-4A8B-A976-73AB7965A5F8}"/>
          </ac:spMkLst>
        </pc:spChg>
        <pc:spChg chg="mod">
          <ac:chgData name="斉藤 徹" userId="33296064-e4da-4a39-8a9b-7979342510de" providerId="ADAL" clId="{940B3CDD-4A6D-49AB-9B87-A3E587DAEFC4}" dt="2021-11-09T10:28:44.504" v="942" actId="113"/>
          <ac:spMkLst>
            <pc:docMk/>
            <pc:sldMk cId="3223234751" sldId="264"/>
            <ac:spMk id="3" creationId="{56F0CE25-55EE-4FAC-951C-FC658E4CD20B}"/>
          </ac:spMkLst>
        </pc:spChg>
      </pc:sldChg>
      <pc:sldChg chg="addSp delSp modSp new mod">
        <pc:chgData name="斉藤 徹" userId="33296064-e4da-4a39-8a9b-7979342510de" providerId="ADAL" clId="{940B3CDD-4A6D-49AB-9B87-A3E587DAEFC4}" dt="2021-11-09T15:10:03.195" v="3337" actId="164"/>
        <pc:sldMkLst>
          <pc:docMk/>
          <pc:sldMk cId="1466334059" sldId="265"/>
        </pc:sldMkLst>
        <pc:spChg chg="mod">
          <ac:chgData name="斉藤 徹" userId="33296064-e4da-4a39-8a9b-7979342510de" providerId="ADAL" clId="{940B3CDD-4A6D-49AB-9B87-A3E587DAEFC4}" dt="2021-11-09T12:54:03.229" v="1909" actId="947"/>
          <ac:spMkLst>
            <pc:docMk/>
            <pc:sldMk cId="1466334059" sldId="265"/>
            <ac:spMk id="2" creationId="{D7787A9A-4860-4830-A726-7615FA9A5BFB}"/>
          </ac:spMkLst>
        </pc:spChg>
        <pc:spChg chg="mod">
          <ac:chgData name="斉藤 徹" userId="33296064-e4da-4a39-8a9b-7979342510de" providerId="ADAL" clId="{940B3CDD-4A6D-49AB-9B87-A3E587DAEFC4}" dt="2021-11-09T12:18:06.195" v="1154" actId="20577"/>
          <ac:spMkLst>
            <pc:docMk/>
            <pc:sldMk cId="1466334059" sldId="265"/>
            <ac:spMk id="3" creationId="{39B1E330-652E-4A12-A215-2631F696E5AB}"/>
          </ac:spMkLst>
        </pc:spChg>
        <pc:spChg chg="add mod">
          <ac:chgData name="斉藤 徹" userId="33296064-e4da-4a39-8a9b-7979342510de" providerId="ADAL" clId="{940B3CDD-4A6D-49AB-9B87-A3E587DAEFC4}" dt="2021-11-09T12:36:02.198" v="1429" actId="1076"/>
          <ac:spMkLst>
            <pc:docMk/>
            <pc:sldMk cId="1466334059" sldId="265"/>
            <ac:spMk id="4" creationId="{9A0FD2A0-20D2-450B-B8E8-2119D074013C}"/>
          </ac:spMkLst>
        </pc:spChg>
        <pc:spChg chg="add mod">
          <ac:chgData name="斉藤 徹" userId="33296064-e4da-4a39-8a9b-7979342510de" providerId="ADAL" clId="{940B3CDD-4A6D-49AB-9B87-A3E587DAEFC4}" dt="2021-11-09T12:36:02.198" v="1429" actId="1076"/>
          <ac:spMkLst>
            <pc:docMk/>
            <pc:sldMk cId="1466334059" sldId="265"/>
            <ac:spMk id="5" creationId="{29CA57B1-FB6A-4179-9163-C0428FE6292F}"/>
          </ac:spMkLst>
        </pc:spChg>
        <pc:spChg chg="add del">
          <ac:chgData name="斉藤 徹" userId="33296064-e4da-4a39-8a9b-7979342510de" providerId="ADAL" clId="{940B3CDD-4A6D-49AB-9B87-A3E587DAEFC4}" dt="2021-11-09T12:19:51.313" v="1156" actId="11529"/>
          <ac:spMkLst>
            <pc:docMk/>
            <pc:sldMk cId="1466334059" sldId="265"/>
            <ac:spMk id="6" creationId="{353A648B-36DC-44B4-BD85-63B855F0EADF}"/>
          </ac:spMkLst>
        </pc:spChg>
        <pc:spChg chg="add del mod">
          <ac:chgData name="斉藤 徹" userId="33296064-e4da-4a39-8a9b-7979342510de" providerId="ADAL" clId="{940B3CDD-4A6D-49AB-9B87-A3E587DAEFC4}" dt="2021-11-09T10:33:34.259" v="974" actId="21"/>
          <ac:spMkLst>
            <pc:docMk/>
            <pc:sldMk cId="1466334059" sldId="265"/>
            <ac:spMk id="6" creationId="{4B6AF11D-4ABF-4754-AB0C-5894B6C2DC22}"/>
          </ac:spMkLst>
        </pc:spChg>
        <pc:spChg chg="mod">
          <ac:chgData name="斉藤 徹" userId="33296064-e4da-4a39-8a9b-7979342510de" providerId="ADAL" clId="{940B3CDD-4A6D-49AB-9B87-A3E587DAEFC4}" dt="2021-11-09T10:33:19.768" v="972"/>
          <ac:spMkLst>
            <pc:docMk/>
            <pc:sldMk cId="1466334059" sldId="265"/>
            <ac:spMk id="8" creationId="{3D2FCA89-1A84-45AC-A409-185392BCD1B6}"/>
          </ac:spMkLst>
        </pc:spChg>
        <pc:spChg chg="mod">
          <ac:chgData name="斉藤 徹" userId="33296064-e4da-4a39-8a9b-7979342510de" providerId="ADAL" clId="{940B3CDD-4A6D-49AB-9B87-A3E587DAEFC4}" dt="2021-11-09T10:33:19.768" v="972"/>
          <ac:spMkLst>
            <pc:docMk/>
            <pc:sldMk cId="1466334059" sldId="265"/>
            <ac:spMk id="9" creationId="{30308570-D636-409C-B31A-DC1B4563658B}"/>
          </ac:spMkLst>
        </pc:spChg>
        <pc:spChg chg="add del mod">
          <ac:chgData name="斉藤 徹" userId="33296064-e4da-4a39-8a9b-7979342510de" providerId="ADAL" clId="{940B3CDD-4A6D-49AB-9B87-A3E587DAEFC4}" dt="2021-11-09T12:22:49.696" v="1168" actId="21"/>
          <ac:spMkLst>
            <pc:docMk/>
            <pc:sldMk cId="1466334059" sldId="265"/>
            <ac:spMk id="9" creationId="{3F7289E7-572A-4DC1-9BEC-41E82B62CBA2}"/>
          </ac:spMkLst>
        </pc:spChg>
        <pc:spChg chg="mod">
          <ac:chgData name="斉藤 徹" userId="33296064-e4da-4a39-8a9b-7979342510de" providerId="ADAL" clId="{940B3CDD-4A6D-49AB-9B87-A3E587DAEFC4}" dt="2021-11-09T10:33:19.768" v="972"/>
          <ac:spMkLst>
            <pc:docMk/>
            <pc:sldMk cId="1466334059" sldId="265"/>
            <ac:spMk id="10" creationId="{0A7EFCF2-FE6B-4433-8ADA-29B64906FEEE}"/>
          </ac:spMkLst>
        </pc:spChg>
        <pc:spChg chg="add mod">
          <ac:chgData name="斉藤 徹" userId="33296064-e4da-4a39-8a9b-7979342510de" providerId="ADAL" clId="{940B3CDD-4A6D-49AB-9B87-A3E587DAEFC4}" dt="2021-11-09T12:36:02.198" v="1429" actId="1076"/>
          <ac:spMkLst>
            <pc:docMk/>
            <pc:sldMk cId="1466334059" sldId="265"/>
            <ac:spMk id="10" creationId="{0F34F1C7-DCB6-4F87-BD43-BC85610FC96F}"/>
          </ac:spMkLst>
        </pc:spChg>
        <pc:spChg chg="mod">
          <ac:chgData name="斉藤 徹" userId="33296064-e4da-4a39-8a9b-7979342510de" providerId="ADAL" clId="{940B3CDD-4A6D-49AB-9B87-A3E587DAEFC4}" dt="2021-11-09T12:36:02.198" v="1429" actId="1076"/>
          <ac:spMkLst>
            <pc:docMk/>
            <pc:sldMk cId="1466334059" sldId="265"/>
            <ac:spMk id="14" creationId="{07419BAC-EA97-4EAD-8058-ED6628238397}"/>
          </ac:spMkLst>
        </pc:spChg>
        <pc:spChg chg="add del mod">
          <ac:chgData name="斉藤 徹" userId="33296064-e4da-4a39-8a9b-7979342510de" providerId="ADAL" clId="{940B3CDD-4A6D-49AB-9B87-A3E587DAEFC4}" dt="2021-11-09T10:33:34.259" v="974" actId="21"/>
          <ac:spMkLst>
            <pc:docMk/>
            <pc:sldMk cId="1466334059" sldId="265"/>
            <ac:spMk id="14" creationId="{8831B2F7-BD12-4160-AF3C-0D9C864EF8D4}"/>
          </ac:spMkLst>
        </pc:spChg>
        <pc:spChg chg="add del mod">
          <ac:chgData name="斉藤 徹" userId="33296064-e4da-4a39-8a9b-7979342510de" providerId="ADAL" clId="{940B3CDD-4A6D-49AB-9B87-A3E587DAEFC4}" dt="2021-11-09T10:33:28.820" v="973" actId="21"/>
          <ac:spMkLst>
            <pc:docMk/>
            <pc:sldMk cId="1466334059" sldId="265"/>
            <ac:spMk id="17" creationId="{1BBD1BA1-F230-4B8C-B1CA-807A76D4DF45}"/>
          </ac:spMkLst>
        </pc:spChg>
        <pc:spChg chg="add mod">
          <ac:chgData name="斉藤 徹" userId="33296064-e4da-4a39-8a9b-7979342510de" providerId="ADAL" clId="{940B3CDD-4A6D-49AB-9B87-A3E587DAEFC4}" dt="2021-11-09T12:36:02.198" v="1429" actId="1076"/>
          <ac:spMkLst>
            <pc:docMk/>
            <pc:sldMk cId="1466334059" sldId="265"/>
            <ac:spMk id="18" creationId="{538B528F-7DFC-4F4E-AEDF-55040E7C6EC2}"/>
          </ac:spMkLst>
        </pc:spChg>
        <pc:spChg chg="add del mod">
          <ac:chgData name="斉藤 徹" userId="33296064-e4da-4a39-8a9b-7979342510de" providerId="ADAL" clId="{940B3CDD-4A6D-49AB-9B87-A3E587DAEFC4}" dt="2021-11-09T10:33:28.820" v="973" actId="21"/>
          <ac:spMkLst>
            <pc:docMk/>
            <pc:sldMk cId="1466334059" sldId="265"/>
            <ac:spMk id="19" creationId="{04B9B749-BCF3-4D01-A42B-63F159214F6D}"/>
          </ac:spMkLst>
        </pc:spChg>
        <pc:spChg chg="add mod">
          <ac:chgData name="斉藤 徹" userId="33296064-e4da-4a39-8a9b-7979342510de" providerId="ADAL" clId="{940B3CDD-4A6D-49AB-9B87-A3E587DAEFC4}" dt="2021-11-09T12:36:02.198" v="1429" actId="1076"/>
          <ac:spMkLst>
            <pc:docMk/>
            <pc:sldMk cId="1466334059" sldId="265"/>
            <ac:spMk id="20" creationId="{C1C1285B-8779-47A8-8E15-B252FCC6A5E0}"/>
          </ac:spMkLst>
        </pc:spChg>
        <pc:spChg chg="add mod">
          <ac:chgData name="斉藤 徹" userId="33296064-e4da-4a39-8a9b-7979342510de" providerId="ADAL" clId="{940B3CDD-4A6D-49AB-9B87-A3E587DAEFC4}" dt="2021-11-09T12:36:02.198" v="1429" actId="1076"/>
          <ac:spMkLst>
            <pc:docMk/>
            <pc:sldMk cId="1466334059" sldId="265"/>
            <ac:spMk id="21" creationId="{BCC482D2-221D-4632-BD22-645D07D3C9CE}"/>
          </ac:spMkLst>
        </pc:spChg>
        <pc:spChg chg="add mod">
          <ac:chgData name="斉藤 徹" userId="33296064-e4da-4a39-8a9b-7979342510de" providerId="ADAL" clId="{940B3CDD-4A6D-49AB-9B87-A3E587DAEFC4}" dt="2021-11-09T12:36:02.198" v="1429" actId="1076"/>
          <ac:spMkLst>
            <pc:docMk/>
            <pc:sldMk cId="1466334059" sldId="265"/>
            <ac:spMk id="22" creationId="{4D8A695D-DD63-4CF3-BA6B-FD12420CEE48}"/>
          </ac:spMkLst>
        </pc:spChg>
        <pc:spChg chg="add mod">
          <ac:chgData name="斉藤 徹" userId="33296064-e4da-4a39-8a9b-7979342510de" providerId="ADAL" clId="{940B3CDD-4A6D-49AB-9B87-A3E587DAEFC4}" dt="2021-11-09T12:36:02.198" v="1429" actId="1076"/>
          <ac:spMkLst>
            <pc:docMk/>
            <pc:sldMk cId="1466334059" sldId="265"/>
            <ac:spMk id="23" creationId="{27416DDF-C6F2-482F-A768-7CAC6D2CAEE0}"/>
          </ac:spMkLst>
        </pc:spChg>
        <pc:spChg chg="add mod">
          <ac:chgData name="斉藤 徹" userId="33296064-e4da-4a39-8a9b-7979342510de" providerId="ADAL" clId="{940B3CDD-4A6D-49AB-9B87-A3E587DAEFC4}" dt="2021-11-09T12:36:02.198" v="1429" actId="1076"/>
          <ac:spMkLst>
            <pc:docMk/>
            <pc:sldMk cId="1466334059" sldId="265"/>
            <ac:spMk id="35" creationId="{9E821217-8EAF-43F6-B53A-3F7154D1549C}"/>
          </ac:spMkLst>
        </pc:spChg>
        <pc:spChg chg="add del">
          <ac:chgData name="斉藤 徹" userId="33296064-e4da-4a39-8a9b-7979342510de" providerId="ADAL" clId="{940B3CDD-4A6D-49AB-9B87-A3E587DAEFC4}" dt="2021-11-09T12:32:00.591" v="1280" actId="21"/>
          <ac:spMkLst>
            <pc:docMk/>
            <pc:sldMk cId="1466334059" sldId="265"/>
            <ac:spMk id="36" creationId="{55CC816C-BB57-44BE-B5AE-C4E99B45672C}"/>
          </ac:spMkLst>
        </pc:spChg>
        <pc:spChg chg="add mod">
          <ac:chgData name="斉藤 徹" userId="33296064-e4da-4a39-8a9b-7979342510de" providerId="ADAL" clId="{940B3CDD-4A6D-49AB-9B87-A3E587DAEFC4}" dt="2021-11-09T12:36:02.198" v="1429" actId="1076"/>
          <ac:spMkLst>
            <pc:docMk/>
            <pc:sldMk cId="1466334059" sldId="265"/>
            <ac:spMk id="37" creationId="{EC569254-98A2-42FE-9772-0453D0BD70C7}"/>
          </ac:spMkLst>
        </pc:spChg>
        <pc:spChg chg="add mod">
          <ac:chgData name="斉藤 徹" userId="33296064-e4da-4a39-8a9b-7979342510de" providerId="ADAL" clId="{940B3CDD-4A6D-49AB-9B87-A3E587DAEFC4}" dt="2021-11-09T12:36:02.198" v="1429" actId="1076"/>
          <ac:spMkLst>
            <pc:docMk/>
            <pc:sldMk cId="1466334059" sldId="265"/>
            <ac:spMk id="38" creationId="{DC7FB997-F988-4AD1-B3E7-AF19638A490A}"/>
          </ac:spMkLst>
        </pc:spChg>
        <pc:spChg chg="add mod">
          <ac:chgData name="斉藤 徹" userId="33296064-e4da-4a39-8a9b-7979342510de" providerId="ADAL" clId="{940B3CDD-4A6D-49AB-9B87-A3E587DAEFC4}" dt="2021-11-09T12:38:13.855" v="1509" actId="1076"/>
          <ac:spMkLst>
            <pc:docMk/>
            <pc:sldMk cId="1466334059" sldId="265"/>
            <ac:spMk id="43" creationId="{9E87D13F-2B51-4AEF-BDEE-79F465D2E360}"/>
          </ac:spMkLst>
        </pc:spChg>
        <pc:spChg chg="add mod">
          <ac:chgData name="斉藤 徹" userId="33296064-e4da-4a39-8a9b-7979342510de" providerId="ADAL" clId="{940B3CDD-4A6D-49AB-9B87-A3E587DAEFC4}" dt="2021-11-09T12:36:02.198" v="1429" actId="1076"/>
          <ac:spMkLst>
            <pc:docMk/>
            <pc:sldMk cId="1466334059" sldId="265"/>
            <ac:spMk id="44" creationId="{8AD8968E-8A2D-4667-8173-D8650FA3E799}"/>
          </ac:spMkLst>
        </pc:spChg>
        <pc:spChg chg="add mod">
          <ac:chgData name="斉藤 徹" userId="33296064-e4da-4a39-8a9b-7979342510de" providerId="ADAL" clId="{940B3CDD-4A6D-49AB-9B87-A3E587DAEFC4}" dt="2021-11-09T12:38:54.087" v="1516" actId="14100"/>
          <ac:spMkLst>
            <pc:docMk/>
            <pc:sldMk cId="1466334059" sldId="265"/>
            <ac:spMk id="45" creationId="{9EC9A2AB-835F-40C8-88F9-33AC150F1488}"/>
          </ac:spMkLst>
        </pc:spChg>
        <pc:grpChg chg="add del mod">
          <ac:chgData name="斉藤 徹" userId="33296064-e4da-4a39-8a9b-7979342510de" providerId="ADAL" clId="{940B3CDD-4A6D-49AB-9B87-A3E587DAEFC4}" dt="2021-11-09T10:33:34.259" v="974" actId="21"/>
          <ac:grpSpMkLst>
            <pc:docMk/>
            <pc:sldMk cId="1466334059" sldId="265"/>
            <ac:grpSpMk id="7" creationId="{71D7914D-CF7D-471D-9157-58FDC7AAF80A}"/>
          </ac:grpSpMkLst>
        </pc:grpChg>
        <pc:grpChg chg="add mod">
          <ac:chgData name="斉藤 徹" userId="33296064-e4da-4a39-8a9b-7979342510de" providerId="ADAL" clId="{940B3CDD-4A6D-49AB-9B87-A3E587DAEFC4}" dt="2021-11-09T12:36:02.198" v="1429" actId="1076"/>
          <ac:grpSpMkLst>
            <pc:docMk/>
            <pc:sldMk cId="1466334059" sldId="265"/>
            <ac:grpSpMk id="30" creationId="{5CA5CF36-16BE-4484-BE20-49587C3D81F5}"/>
          </ac:grpSpMkLst>
        </pc:grpChg>
        <pc:grpChg chg="add mod">
          <ac:chgData name="斉藤 徹" userId="33296064-e4da-4a39-8a9b-7979342510de" providerId="ADAL" clId="{940B3CDD-4A6D-49AB-9B87-A3E587DAEFC4}" dt="2021-11-09T15:10:03.195" v="3337" actId="164"/>
          <ac:grpSpMkLst>
            <pc:docMk/>
            <pc:sldMk cId="1466334059" sldId="265"/>
            <ac:grpSpMk id="39" creationId="{4EE7B2E2-EE39-4059-862A-D3734811A092}"/>
          </ac:grpSpMkLst>
        </pc:grpChg>
        <pc:grpChg chg="add mod">
          <ac:chgData name="斉藤 徹" userId="33296064-e4da-4a39-8a9b-7979342510de" providerId="ADAL" clId="{940B3CDD-4A6D-49AB-9B87-A3E587DAEFC4}" dt="2021-11-09T12:36:02.198" v="1429" actId="1076"/>
          <ac:grpSpMkLst>
            <pc:docMk/>
            <pc:sldMk cId="1466334059" sldId="265"/>
            <ac:grpSpMk id="40" creationId="{8ED9B765-875C-4F66-B582-10F40715C5FA}"/>
          </ac:grpSpMkLst>
        </pc:grpChg>
        <pc:picChg chg="add del">
          <ac:chgData name="斉藤 徹" userId="33296064-e4da-4a39-8a9b-7979342510de" providerId="ADAL" clId="{940B3CDD-4A6D-49AB-9B87-A3E587DAEFC4}" dt="2021-11-09T10:37:16.300" v="997" actId="21"/>
          <ac:picMkLst>
            <pc:docMk/>
            <pc:sldMk cId="1466334059" sldId="265"/>
            <ac:picMk id="1026" creationId="{7ADF9BA5-26CD-48EC-9058-AD3FE3B34603}"/>
          </ac:picMkLst>
        </pc:picChg>
        <pc:picChg chg="add mod">
          <ac:chgData name="斉藤 徹" userId="33296064-e4da-4a39-8a9b-7979342510de" providerId="ADAL" clId="{940B3CDD-4A6D-49AB-9B87-A3E587DAEFC4}" dt="2021-11-09T12:36:02.198" v="1429" actId="1076"/>
          <ac:picMkLst>
            <pc:docMk/>
            <pc:sldMk cId="1466334059" sldId="265"/>
            <ac:picMk id="1028" creationId="{3B799DDD-3BA3-45A8-B2AD-82B10F1CFE84}"/>
          </ac:picMkLst>
        </pc:picChg>
        <pc:cxnChg chg="add del">
          <ac:chgData name="斉藤 徹" userId="33296064-e4da-4a39-8a9b-7979342510de" providerId="ADAL" clId="{940B3CDD-4A6D-49AB-9B87-A3E587DAEFC4}" dt="2021-11-09T12:20:05.324" v="1158" actId="11529"/>
          <ac:cxnSpMkLst>
            <pc:docMk/>
            <pc:sldMk cId="1466334059" sldId="265"/>
            <ac:cxnSpMk id="8" creationId="{808DC8F0-8ACA-4A2D-8AB8-6CA0194679A7}"/>
          </ac:cxnSpMkLst>
        </pc:cxnChg>
        <pc:cxnChg chg="add del mod">
          <ac:chgData name="斉藤 徹" userId="33296064-e4da-4a39-8a9b-7979342510de" providerId="ADAL" clId="{940B3CDD-4A6D-49AB-9B87-A3E587DAEFC4}" dt="2021-11-09T10:33:28.820" v="973" actId="21"/>
          <ac:cxnSpMkLst>
            <pc:docMk/>
            <pc:sldMk cId="1466334059" sldId="265"/>
            <ac:cxnSpMk id="11" creationId="{D1C1A704-D7A8-4A85-8A64-9034F7D855D9}"/>
          </ac:cxnSpMkLst>
        </pc:cxnChg>
        <pc:cxnChg chg="add del">
          <ac:chgData name="斉藤 徹" userId="33296064-e4da-4a39-8a9b-7979342510de" providerId="ADAL" clId="{940B3CDD-4A6D-49AB-9B87-A3E587DAEFC4}" dt="2021-11-09T12:22:27.066" v="1166" actId="11529"/>
          <ac:cxnSpMkLst>
            <pc:docMk/>
            <pc:sldMk cId="1466334059" sldId="265"/>
            <ac:cxnSpMk id="12" creationId="{8A105AC6-E67E-45C9-ABD5-396FE63AEEA6}"/>
          </ac:cxnSpMkLst>
        </pc:cxnChg>
        <pc:cxnChg chg="add del mod">
          <ac:chgData name="斉藤 徹" userId="33296064-e4da-4a39-8a9b-7979342510de" providerId="ADAL" clId="{940B3CDD-4A6D-49AB-9B87-A3E587DAEFC4}" dt="2021-11-09T10:33:28.820" v="973" actId="21"/>
          <ac:cxnSpMkLst>
            <pc:docMk/>
            <pc:sldMk cId="1466334059" sldId="265"/>
            <ac:cxnSpMk id="12" creationId="{C029AD63-EB01-4ED9-89CB-6E2A4A9C796A}"/>
          </ac:cxnSpMkLst>
        </pc:cxnChg>
        <pc:cxnChg chg="add del mod">
          <ac:chgData name="斉藤 徹" userId="33296064-e4da-4a39-8a9b-7979342510de" providerId="ADAL" clId="{940B3CDD-4A6D-49AB-9B87-A3E587DAEFC4}" dt="2021-11-09T10:33:34.259" v="974" actId="21"/>
          <ac:cxnSpMkLst>
            <pc:docMk/>
            <pc:sldMk cId="1466334059" sldId="265"/>
            <ac:cxnSpMk id="13" creationId="{A24020DF-46C9-4B81-99A9-30FFCF7273BC}"/>
          </ac:cxnSpMkLst>
        </pc:cxnChg>
        <pc:cxnChg chg="add del mod">
          <ac:chgData name="斉藤 徹" userId="33296064-e4da-4a39-8a9b-7979342510de" providerId="ADAL" clId="{940B3CDD-4A6D-49AB-9B87-A3E587DAEFC4}" dt="2021-11-09T12:23:27.744" v="1173" actId="21"/>
          <ac:cxnSpMkLst>
            <pc:docMk/>
            <pc:sldMk cId="1466334059" sldId="265"/>
            <ac:cxnSpMk id="15" creationId="{5F8B1535-4EAB-4B28-B584-95A6E764C03F}"/>
          </ac:cxnSpMkLst>
        </pc:cxnChg>
        <pc:cxnChg chg="add del mod">
          <ac:chgData name="斉藤 徹" userId="33296064-e4da-4a39-8a9b-7979342510de" providerId="ADAL" clId="{940B3CDD-4A6D-49AB-9B87-A3E587DAEFC4}" dt="2021-11-09T10:33:28.820" v="973" actId="21"/>
          <ac:cxnSpMkLst>
            <pc:docMk/>
            <pc:sldMk cId="1466334059" sldId="265"/>
            <ac:cxnSpMk id="15" creationId="{C4926C14-F6AB-41BC-BAF5-F9ADEC82C541}"/>
          </ac:cxnSpMkLst>
        </pc:cxnChg>
        <pc:cxnChg chg="add del mod">
          <ac:chgData name="斉藤 徹" userId="33296064-e4da-4a39-8a9b-7979342510de" providerId="ADAL" clId="{940B3CDD-4A6D-49AB-9B87-A3E587DAEFC4}" dt="2021-11-09T10:33:28.820" v="973" actId="21"/>
          <ac:cxnSpMkLst>
            <pc:docMk/>
            <pc:sldMk cId="1466334059" sldId="265"/>
            <ac:cxnSpMk id="16" creationId="{B39DAB6E-1FAD-44BC-A1F7-3EF4A3675E8A}"/>
          </ac:cxnSpMkLst>
        </pc:cxnChg>
        <pc:cxnChg chg="add mod">
          <ac:chgData name="斉藤 徹" userId="33296064-e4da-4a39-8a9b-7979342510de" providerId="ADAL" clId="{940B3CDD-4A6D-49AB-9B87-A3E587DAEFC4}" dt="2021-11-09T12:36:02.198" v="1429" actId="1076"/>
          <ac:cxnSpMkLst>
            <pc:docMk/>
            <pc:sldMk cId="1466334059" sldId="265"/>
            <ac:cxnSpMk id="24" creationId="{0A2D59FD-96DD-4C73-851F-72746750DAB8}"/>
          </ac:cxnSpMkLst>
        </pc:cxnChg>
        <pc:cxnChg chg="add mod">
          <ac:chgData name="斉藤 徹" userId="33296064-e4da-4a39-8a9b-7979342510de" providerId="ADAL" clId="{940B3CDD-4A6D-49AB-9B87-A3E587DAEFC4}" dt="2021-11-09T15:10:03.195" v="3337" actId="164"/>
          <ac:cxnSpMkLst>
            <pc:docMk/>
            <pc:sldMk cId="1466334059" sldId="265"/>
            <ac:cxnSpMk id="26" creationId="{606BEDC2-DE87-4F62-B2B3-065AE89A05E0}"/>
          </ac:cxnSpMkLst>
        </pc:cxnChg>
        <pc:cxnChg chg="add mod">
          <ac:chgData name="斉藤 徹" userId="33296064-e4da-4a39-8a9b-7979342510de" providerId="ADAL" clId="{940B3CDD-4A6D-49AB-9B87-A3E587DAEFC4}" dt="2021-11-09T12:36:02.198" v="1429" actId="1076"/>
          <ac:cxnSpMkLst>
            <pc:docMk/>
            <pc:sldMk cId="1466334059" sldId="265"/>
            <ac:cxnSpMk id="29" creationId="{79C12F8E-87CF-4C37-B33A-321C16340379}"/>
          </ac:cxnSpMkLst>
        </pc:cxnChg>
        <pc:cxnChg chg="add mod">
          <ac:chgData name="斉藤 徹" userId="33296064-e4da-4a39-8a9b-7979342510de" providerId="ADAL" clId="{940B3CDD-4A6D-49AB-9B87-A3E587DAEFC4}" dt="2021-11-09T15:10:03.195" v="3337" actId="164"/>
          <ac:cxnSpMkLst>
            <pc:docMk/>
            <pc:sldMk cId="1466334059" sldId="265"/>
            <ac:cxnSpMk id="31" creationId="{D8D52056-77C3-4FC5-8379-E3F6DA4DBEC3}"/>
          </ac:cxnSpMkLst>
        </pc:cxnChg>
        <pc:cxnChg chg="add mod">
          <ac:chgData name="斉藤 徹" userId="33296064-e4da-4a39-8a9b-7979342510de" providerId="ADAL" clId="{940B3CDD-4A6D-49AB-9B87-A3E587DAEFC4}" dt="2021-11-09T12:36:02.198" v="1429" actId="1076"/>
          <ac:cxnSpMkLst>
            <pc:docMk/>
            <pc:sldMk cId="1466334059" sldId="265"/>
            <ac:cxnSpMk id="32" creationId="{2632B745-3E7E-45E7-B7D7-0A9DBA52C026}"/>
          </ac:cxnSpMkLst>
        </pc:cxnChg>
        <pc:cxnChg chg="add mod">
          <ac:chgData name="斉藤 徹" userId="33296064-e4da-4a39-8a9b-7979342510de" providerId="ADAL" clId="{940B3CDD-4A6D-49AB-9B87-A3E587DAEFC4}" dt="2021-11-09T12:36:02.198" v="1429" actId="1076"/>
          <ac:cxnSpMkLst>
            <pc:docMk/>
            <pc:sldMk cId="1466334059" sldId="265"/>
            <ac:cxnSpMk id="33" creationId="{73A4E0A2-2FC2-4EA9-AB80-7ED9B8995118}"/>
          </ac:cxnSpMkLst>
        </pc:cxnChg>
        <pc:cxnChg chg="add mod">
          <ac:chgData name="斉藤 徹" userId="33296064-e4da-4a39-8a9b-7979342510de" providerId="ADAL" clId="{940B3CDD-4A6D-49AB-9B87-A3E587DAEFC4}" dt="2021-11-09T12:36:02.198" v="1429" actId="1076"/>
          <ac:cxnSpMkLst>
            <pc:docMk/>
            <pc:sldMk cId="1466334059" sldId="265"/>
            <ac:cxnSpMk id="34" creationId="{BED319E4-DFCE-444C-AD21-42A9D10DEDFD}"/>
          </ac:cxnSpMkLst>
        </pc:cxnChg>
        <pc:cxnChg chg="mod">
          <ac:chgData name="斉藤 徹" userId="33296064-e4da-4a39-8a9b-7979342510de" providerId="ADAL" clId="{940B3CDD-4A6D-49AB-9B87-A3E587DAEFC4}" dt="2021-11-09T12:36:02.198" v="1429" actId="1076"/>
          <ac:cxnSpMkLst>
            <pc:docMk/>
            <pc:sldMk cId="1466334059" sldId="265"/>
            <ac:cxnSpMk id="41" creationId="{FE8C125A-9B2B-4006-9267-CF3A0CE76692}"/>
          </ac:cxnSpMkLst>
        </pc:cxnChg>
        <pc:cxnChg chg="mod">
          <ac:chgData name="斉藤 徹" userId="33296064-e4da-4a39-8a9b-7979342510de" providerId="ADAL" clId="{940B3CDD-4A6D-49AB-9B87-A3E587DAEFC4}" dt="2021-11-09T12:36:02.198" v="1429" actId="1076"/>
          <ac:cxnSpMkLst>
            <pc:docMk/>
            <pc:sldMk cId="1466334059" sldId="265"/>
            <ac:cxnSpMk id="42" creationId="{AA385747-24F3-4596-897A-50EFE5B73899}"/>
          </ac:cxnSpMkLst>
        </pc:cxnChg>
      </pc:sldChg>
      <pc:sldChg chg="addSp delSp modSp add mod">
        <pc:chgData name="斉藤 徹" userId="33296064-e4da-4a39-8a9b-7979342510de" providerId="ADAL" clId="{940B3CDD-4A6D-49AB-9B87-A3E587DAEFC4}" dt="2021-11-09T12:52:52.586" v="1887" actId="113"/>
        <pc:sldMkLst>
          <pc:docMk/>
          <pc:sldMk cId="136417681" sldId="266"/>
        </pc:sldMkLst>
        <pc:spChg chg="mod">
          <ac:chgData name="斉藤 徹" userId="33296064-e4da-4a39-8a9b-7979342510de" providerId="ADAL" clId="{940B3CDD-4A6D-49AB-9B87-A3E587DAEFC4}" dt="2021-11-09T12:50:16.902" v="1883" actId="20577"/>
          <ac:spMkLst>
            <pc:docMk/>
            <pc:sldMk cId="136417681" sldId="266"/>
            <ac:spMk id="2" creationId="{D7787A9A-4860-4830-A726-7615FA9A5BFB}"/>
          </ac:spMkLst>
        </pc:spChg>
        <pc:spChg chg="mod">
          <ac:chgData name="斉藤 徹" userId="33296064-e4da-4a39-8a9b-7979342510de" providerId="ADAL" clId="{940B3CDD-4A6D-49AB-9B87-A3E587DAEFC4}" dt="2021-11-09T12:52:52.586" v="1887" actId="113"/>
          <ac:spMkLst>
            <pc:docMk/>
            <pc:sldMk cId="136417681" sldId="266"/>
            <ac:spMk id="3" creationId="{39B1E330-652E-4A12-A215-2631F696E5AB}"/>
          </ac:spMkLst>
        </pc:spChg>
        <pc:spChg chg="mod">
          <ac:chgData name="斉藤 徹" userId="33296064-e4da-4a39-8a9b-7979342510de" providerId="ADAL" clId="{940B3CDD-4A6D-49AB-9B87-A3E587DAEFC4}" dt="2021-11-09T12:42:09.840" v="1628" actId="1076"/>
          <ac:spMkLst>
            <pc:docMk/>
            <pc:sldMk cId="136417681" sldId="266"/>
            <ac:spMk id="4" creationId="{9A0FD2A0-20D2-450B-B8E8-2119D074013C}"/>
          </ac:spMkLst>
        </pc:spChg>
        <pc:spChg chg="mod">
          <ac:chgData name="斉藤 徹" userId="33296064-e4da-4a39-8a9b-7979342510de" providerId="ADAL" clId="{940B3CDD-4A6D-49AB-9B87-A3E587DAEFC4}" dt="2021-11-09T12:42:09.840" v="1628" actId="1076"/>
          <ac:spMkLst>
            <pc:docMk/>
            <pc:sldMk cId="136417681" sldId="266"/>
            <ac:spMk id="5" creationId="{29CA57B1-FB6A-4179-9163-C0428FE6292F}"/>
          </ac:spMkLst>
        </pc:spChg>
        <pc:spChg chg="add mod">
          <ac:chgData name="斉藤 徹" userId="33296064-e4da-4a39-8a9b-7979342510de" providerId="ADAL" clId="{940B3CDD-4A6D-49AB-9B87-A3E587DAEFC4}" dt="2021-11-09T12:46:49.241" v="1716" actId="688"/>
          <ac:spMkLst>
            <pc:docMk/>
            <pc:sldMk cId="136417681" sldId="266"/>
            <ac:spMk id="7" creationId="{BE878CD3-8C4B-49D6-9E1E-1BD4001F7A15}"/>
          </ac:spMkLst>
        </pc:spChg>
        <pc:spChg chg="add mod">
          <ac:chgData name="斉藤 徹" userId="33296064-e4da-4a39-8a9b-7979342510de" providerId="ADAL" clId="{940B3CDD-4A6D-49AB-9B87-A3E587DAEFC4}" dt="2021-11-09T12:49:49.578" v="1856" actId="692"/>
          <ac:spMkLst>
            <pc:docMk/>
            <pc:sldMk cId="136417681" sldId="266"/>
            <ac:spMk id="8" creationId="{BD56223E-247D-4950-A835-60AE88178C8D}"/>
          </ac:spMkLst>
        </pc:spChg>
        <pc:spChg chg="mod">
          <ac:chgData name="斉藤 徹" userId="33296064-e4da-4a39-8a9b-7979342510de" providerId="ADAL" clId="{940B3CDD-4A6D-49AB-9B87-A3E587DAEFC4}" dt="2021-11-09T12:42:09.840" v="1628" actId="1076"/>
          <ac:spMkLst>
            <pc:docMk/>
            <pc:sldMk cId="136417681" sldId="266"/>
            <ac:spMk id="10" creationId="{0F34F1C7-DCB6-4F87-BD43-BC85610FC96F}"/>
          </ac:spMkLst>
        </pc:spChg>
        <pc:spChg chg="mod">
          <ac:chgData name="斉藤 徹" userId="33296064-e4da-4a39-8a9b-7979342510de" providerId="ADAL" clId="{940B3CDD-4A6D-49AB-9B87-A3E587DAEFC4}" dt="2021-11-09T12:42:09.840" v="1628" actId="1076"/>
          <ac:spMkLst>
            <pc:docMk/>
            <pc:sldMk cId="136417681" sldId="266"/>
            <ac:spMk id="14" creationId="{07419BAC-EA97-4EAD-8058-ED6628238397}"/>
          </ac:spMkLst>
        </pc:spChg>
        <pc:spChg chg="mod">
          <ac:chgData name="斉藤 徹" userId="33296064-e4da-4a39-8a9b-7979342510de" providerId="ADAL" clId="{940B3CDD-4A6D-49AB-9B87-A3E587DAEFC4}" dt="2021-11-09T12:46:36.696" v="1713" actId="1076"/>
          <ac:spMkLst>
            <pc:docMk/>
            <pc:sldMk cId="136417681" sldId="266"/>
            <ac:spMk id="18" creationId="{538B528F-7DFC-4F4E-AEDF-55040E7C6EC2}"/>
          </ac:spMkLst>
        </pc:spChg>
        <pc:spChg chg="mod">
          <ac:chgData name="斉藤 徹" userId="33296064-e4da-4a39-8a9b-7979342510de" providerId="ADAL" clId="{940B3CDD-4A6D-49AB-9B87-A3E587DAEFC4}" dt="2021-11-09T12:42:09.840" v="1628" actId="1076"/>
          <ac:spMkLst>
            <pc:docMk/>
            <pc:sldMk cId="136417681" sldId="266"/>
            <ac:spMk id="20" creationId="{C1C1285B-8779-47A8-8E15-B252FCC6A5E0}"/>
          </ac:spMkLst>
        </pc:spChg>
        <pc:spChg chg="mod">
          <ac:chgData name="斉藤 徹" userId="33296064-e4da-4a39-8a9b-7979342510de" providerId="ADAL" clId="{940B3CDD-4A6D-49AB-9B87-A3E587DAEFC4}" dt="2021-11-09T12:42:09.840" v="1628" actId="1076"/>
          <ac:spMkLst>
            <pc:docMk/>
            <pc:sldMk cId="136417681" sldId="266"/>
            <ac:spMk id="21" creationId="{BCC482D2-221D-4632-BD22-645D07D3C9CE}"/>
          </ac:spMkLst>
        </pc:spChg>
        <pc:spChg chg="mod">
          <ac:chgData name="斉藤 徹" userId="33296064-e4da-4a39-8a9b-7979342510de" providerId="ADAL" clId="{940B3CDD-4A6D-49AB-9B87-A3E587DAEFC4}" dt="2021-11-09T12:42:09.840" v="1628" actId="1076"/>
          <ac:spMkLst>
            <pc:docMk/>
            <pc:sldMk cId="136417681" sldId="266"/>
            <ac:spMk id="22" creationId="{4D8A695D-DD63-4CF3-BA6B-FD12420CEE48}"/>
          </ac:spMkLst>
        </pc:spChg>
        <pc:spChg chg="mod">
          <ac:chgData name="斉藤 徹" userId="33296064-e4da-4a39-8a9b-7979342510de" providerId="ADAL" clId="{940B3CDD-4A6D-49AB-9B87-A3E587DAEFC4}" dt="2021-11-09T12:42:09.840" v="1628" actId="1076"/>
          <ac:spMkLst>
            <pc:docMk/>
            <pc:sldMk cId="136417681" sldId="266"/>
            <ac:spMk id="23" creationId="{27416DDF-C6F2-482F-A768-7CAC6D2CAEE0}"/>
          </ac:spMkLst>
        </pc:spChg>
        <pc:spChg chg="del">
          <ac:chgData name="斉藤 徹" userId="33296064-e4da-4a39-8a9b-7979342510de" providerId="ADAL" clId="{940B3CDD-4A6D-49AB-9B87-A3E587DAEFC4}" dt="2021-11-09T12:39:28.089" v="1523" actId="21"/>
          <ac:spMkLst>
            <pc:docMk/>
            <pc:sldMk cId="136417681" sldId="266"/>
            <ac:spMk id="35" creationId="{9E821217-8EAF-43F6-B53A-3F7154D1549C}"/>
          </ac:spMkLst>
        </pc:spChg>
        <pc:spChg chg="add del mod">
          <ac:chgData name="斉藤 徹" userId="33296064-e4da-4a39-8a9b-7979342510de" providerId="ADAL" clId="{940B3CDD-4A6D-49AB-9B87-A3E587DAEFC4}" dt="2021-11-09T12:43:44.845" v="1690"/>
          <ac:spMkLst>
            <pc:docMk/>
            <pc:sldMk cId="136417681" sldId="266"/>
            <ac:spMk id="36" creationId="{F3371A56-1AB7-4FBB-A051-53D8CA20EB66}"/>
          </ac:spMkLst>
        </pc:spChg>
        <pc:spChg chg="mod">
          <ac:chgData name="斉藤 徹" userId="33296064-e4da-4a39-8a9b-7979342510de" providerId="ADAL" clId="{940B3CDD-4A6D-49AB-9B87-A3E587DAEFC4}" dt="2021-11-09T12:48:52.439" v="1800" actId="20577"/>
          <ac:spMkLst>
            <pc:docMk/>
            <pc:sldMk cId="136417681" sldId="266"/>
            <ac:spMk id="37" creationId="{EC569254-98A2-42FE-9772-0453D0BD70C7}"/>
          </ac:spMkLst>
        </pc:spChg>
        <pc:spChg chg="mod">
          <ac:chgData name="斉藤 徹" userId="33296064-e4da-4a39-8a9b-7979342510de" providerId="ADAL" clId="{940B3CDD-4A6D-49AB-9B87-A3E587DAEFC4}" dt="2021-11-09T12:48:41.003" v="1798" actId="1076"/>
          <ac:spMkLst>
            <pc:docMk/>
            <pc:sldMk cId="136417681" sldId="266"/>
            <ac:spMk id="38" creationId="{DC7FB997-F988-4AD1-B3E7-AF19638A490A}"/>
          </ac:spMkLst>
        </pc:spChg>
        <pc:spChg chg="add mod">
          <ac:chgData name="斉藤 徹" userId="33296064-e4da-4a39-8a9b-7979342510de" providerId="ADAL" clId="{940B3CDD-4A6D-49AB-9B87-A3E587DAEFC4}" dt="2021-11-09T12:49:36.981" v="1854" actId="207"/>
          <ac:spMkLst>
            <pc:docMk/>
            <pc:sldMk cId="136417681" sldId="266"/>
            <ac:spMk id="39" creationId="{E9B36247-EE3A-4B0D-B71B-A8BCE41B6757}"/>
          </ac:spMkLst>
        </pc:spChg>
        <pc:spChg chg="del">
          <ac:chgData name="斉藤 徹" userId="33296064-e4da-4a39-8a9b-7979342510de" providerId="ADAL" clId="{940B3CDD-4A6D-49AB-9B87-A3E587DAEFC4}" dt="2021-11-09T12:40:30.205" v="1525" actId="21"/>
          <ac:spMkLst>
            <pc:docMk/>
            <pc:sldMk cId="136417681" sldId="266"/>
            <ac:spMk id="43" creationId="{9E87D13F-2B51-4AEF-BDEE-79F465D2E360}"/>
          </ac:spMkLst>
        </pc:spChg>
        <pc:spChg chg="del">
          <ac:chgData name="斉藤 徹" userId="33296064-e4da-4a39-8a9b-7979342510de" providerId="ADAL" clId="{940B3CDD-4A6D-49AB-9B87-A3E587DAEFC4}" dt="2021-11-09T12:40:34.898" v="1526" actId="21"/>
          <ac:spMkLst>
            <pc:docMk/>
            <pc:sldMk cId="136417681" sldId="266"/>
            <ac:spMk id="44" creationId="{8AD8968E-8A2D-4667-8173-D8650FA3E799}"/>
          </ac:spMkLst>
        </pc:spChg>
        <pc:spChg chg="del">
          <ac:chgData name="斉藤 徹" userId="33296064-e4da-4a39-8a9b-7979342510de" providerId="ADAL" clId="{940B3CDD-4A6D-49AB-9B87-A3E587DAEFC4}" dt="2021-11-09T12:40:30.205" v="1525" actId="21"/>
          <ac:spMkLst>
            <pc:docMk/>
            <pc:sldMk cId="136417681" sldId="266"/>
            <ac:spMk id="45" creationId="{9EC9A2AB-835F-40C8-88F9-33AC150F1488}"/>
          </ac:spMkLst>
        </pc:spChg>
        <pc:grpChg chg="mod">
          <ac:chgData name="斉藤 徹" userId="33296064-e4da-4a39-8a9b-7979342510de" providerId="ADAL" clId="{940B3CDD-4A6D-49AB-9B87-A3E587DAEFC4}" dt="2021-11-09T12:42:09.840" v="1628" actId="1076"/>
          <ac:grpSpMkLst>
            <pc:docMk/>
            <pc:sldMk cId="136417681" sldId="266"/>
            <ac:grpSpMk id="30" creationId="{5CA5CF36-16BE-4484-BE20-49587C3D81F5}"/>
          </ac:grpSpMkLst>
        </pc:grpChg>
        <pc:grpChg chg="mod">
          <ac:chgData name="斉藤 徹" userId="33296064-e4da-4a39-8a9b-7979342510de" providerId="ADAL" clId="{940B3CDD-4A6D-49AB-9B87-A3E587DAEFC4}" dt="2021-11-09T12:48:41.003" v="1798" actId="1076"/>
          <ac:grpSpMkLst>
            <pc:docMk/>
            <pc:sldMk cId="136417681" sldId="266"/>
            <ac:grpSpMk id="40" creationId="{8ED9B765-875C-4F66-B582-10F40715C5FA}"/>
          </ac:grpSpMkLst>
        </pc:grpChg>
        <pc:picChg chg="add mod">
          <ac:chgData name="斉藤 徹" userId="33296064-e4da-4a39-8a9b-7979342510de" providerId="ADAL" clId="{940B3CDD-4A6D-49AB-9B87-A3E587DAEFC4}" dt="2021-11-09T12:46:14.937" v="1711" actId="1076"/>
          <ac:picMkLst>
            <pc:docMk/>
            <pc:sldMk cId="136417681" sldId="266"/>
            <ac:picMk id="6" creationId="{98D56F7A-7F6D-494E-8B1B-228B4502C8DE}"/>
          </ac:picMkLst>
        </pc:picChg>
        <pc:picChg chg="add del">
          <ac:chgData name="斉藤 徹" userId="33296064-e4da-4a39-8a9b-7979342510de" providerId="ADAL" clId="{940B3CDD-4A6D-49AB-9B87-A3E587DAEFC4}" dt="2021-11-09T12:43:58.942" v="1692"/>
          <ac:picMkLst>
            <pc:docMk/>
            <pc:sldMk cId="136417681" sldId="266"/>
            <ac:picMk id="1026" creationId="{7C298E69-D088-4BF7-A3E1-C2983CFFA5B8}"/>
          </ac:picMkLst>
        </pc:picChg>
        <pc:picChg chg="mod">
          <ac:chgData name="斉藤 徹" userId="33296064-e4da-4a39-8a9b-7979342510de" providerId="ADAL" clId="{940B3CDD-4A6D-49AB-9B87-A3E587DAEFC4}" dt="2021-11-09T12:42:09.840" v="1628" actId="1076"/>
          <ac:picMkLst>
            <pc:docMk/>
            <pc:sldMk cId="136417681" sldId="266"/>
            <ac:picMk id="1028" creationId="{3B799DDD-3BA3-45A8-B2AD-82B10F1CFE84}"/>
          </ac:picMkLst>
        </pc:picChg>
        <pc:cxnChg chg="mod">
          <ac:chgData name="斉藤 徹" userId="33296064-e4da-4a39-8a9b-7979342510de" providerId="ADAL" clId="{940B3CDD-4A6D-49AB-9B87-A3E587DAEFC4}" dt="2021-11-09T12:42:09.840" v="1628" actId="1076"/>
          <ac:cxnSpMkLst>
            <pc:docMk/>
            <pc:sldMk cId="136417681" sldId="266"/>
            <ac:cxnSpMk id="24" creationId="{0A2D59FD-96DD-4C73-851F-72746750DAB8}"/>
          </ac:cxnSpMkLst>
        </pc:cxnChg>
        <pc:cxnChg chg="mod">
          <ac:chgData name="斉藤 徹" userId="33296064-e4da-4a39-8a9b-7979342510de" providerId="ADAL" clId="{940B3CDD-4A6D-49AB-9B87-A3E587DAEFC4}" dt="2021-11-09T12:42:09.840" v="1628" actId="1076"/>
          <ac:cxnSpMkLst>
            <pc:docMk/>
            <pc:sldMk cId="136417681" sldId="266"/>
            <ac:cxnSpMk id="26" creationId="{606BEDC2-DE87-4F62-B2B3-065AE89A05E0}"/>
          </ac:cxnSpMkLst>
        </pc:cxnChg>
        <pc:cxnChg chg="mod">
          <ac:chgData name="斉藤 徹" userId="33296064-e4da-4a39-8a9b-7979342510de" providerId="ADAL" clId="{940B3CDD-4A6D-49AB-9B87-A3E587DAEFC4}" dt="2021-11-09T12:42:09.840" v="1628" actId="1076"/>
          <ac:cxnSpMkLst>
            <pc:docMk/>
            <pc:sldMk cId="136417681" sldId="266"/>
            <ac:cxnSpMk id="29" creationId="{79C12F8E-87CF-4C37-B33A-321C16340379}"/>
          </ac:cxnSpMkLst>
        </pc:cxnChg>
        <pc:cxnChg chg="mod">
          <ac:chgData name="斉藤 徹" userId="33296064-e4da-4a39-8a9b-7979342510de" providerId="ADAL" clId="{940B3CDD-4A6D-49AB-9B87-A3E587DAEFC4}" dt="2021-11-09T12:42:09.840" v="1628" actId="1076"/>
          <ac:cxnSpMkLst>
            <pc:docMk/>
            <pc:sldMk cId="136417681" sldId="266"/>
            <ac:cxnSpMk id="31" creationId="{D8D52056-77C3-4FC5-8379-E3F6DA4DBEC3}"/>
          </ac:cxnSpMkLst>
        </pc:cxnChg>
        <pc:cxnChg chg="mod">
          <ac:chgData name="斉藤 徹" userId="33296064-e4da-4a39-8a9b-7979342510de" providerId="ADAL" clId="{940B3CDD-4A6D-49AB-9B87-A3E587DAEFC4}" dt="2021-11-09T12:42:09.840" v="1628" actId="1076"/>
          <ac:cxnSpMkLst>
            <pc:docMk/>
            <pc:sldMk cId="136417681" sldId="266"/>
            <ac:cxnSpMk id="32" creationId="{2632B745-3E7E-45E7-B7D7-0A9DBA52C026}"/>
          </ac:cxnSpMkLst>
        </pc:cxnChg>
        <pc:cxnChg chg="mod">
          <ac:chgData name="斉藤 徹" userId="33296064-e4da-4a39-8a9b-7979342510de" providerId="ADAL" clId="{940B3CDD-4A6D-49AB-9B87-A3E587DAEFC4}" dt="2021-11-09T12:42:09.840" v="1628" actId="1076"/>
          <ac:cxnSpMkLst>
            <pc:docMk/>
            <pc:sldMk cId="136417681" sldId="266"/>
            <ac:cxnSpMk id="33" creationId="{73A4E0A2-2FC2-4EA9-AB80-7ED9B8995118}"/>
          </ac:cxnSpMkLst>
        </pc:cxnChg>
        <pc:cxnChg chg="mod">
          <ac:chgData name="斉藤 徹" userId="33296064-e4da-4a39-8a9b-7979342510de" providerId="ADAL" clId="{940B3CDD-4A6D-49AB-9B87-A3E587DAEFC4}" dt="2021-11-09T12:42:09.840" v="1628" actId="1076"/>
          <ac:cxnSpMkLst>
            <pc:docMk/>
            <pc:sldMk cId="136417681" sldId="266"/>
            <ac:cxnSpMk id="34" creationId="{BED319E4-DFCE-444C-AD21-42A9D10DEDFD}"/>
          </ac:cxnSpMkLst>
        </pc:cxnChg>
        <pc:cxnChg chg="mod">
          <ac:chgData name="斉藤 徹" userId="33296064-e4da-4a39-8a9b-7979342510de" providerId="ADAL" clId="{940B3CDD-4A6D-49AB-9B87-A3E587DAEFC4}" dt="2021-11-09T12:42:09.840" v="1628" actId="1076"/>
          <ac:cxnSpMkLst>
            <pc:docMk/>
            <pc:sldMk cId="136417681" sldId="266"/>
            <ac:cxnSpMk id="41" creationId="{FE8C125A-9B2B-4006-9267-CF3A0CE76692}"/>
          </ac:cxnSpMkLst>
        </pc:cxnChg>
        <pc:cxnChg chg="mod">
          <ac:chgData name="斉藤 徹" userId="33296064-e4da-4a39-8a9b-7979342510de" providerId="ADAL" clId="{940B3CDD-4A6D-49AB-9B87-A3E587DAEFC4}" dt="2021-11-09T12:42:09.840" v="1628" actId="1076"/>
          <ac:cxnSpMkLst>
            <pc:docMk/>
            <pc:sldMk cId="136417681" sldId="266"/>
            <ac:cxnSpMk id="42" creationId="{AA385747-24F3-4596-897A-50EFE5B73899}"/>
          </ac:cxnSpMkLst>
        </pc:cxnChg>
      </pc:sldChg>
      <pc:sldChg chg="addSp modSp new mod">
        <pc:chgData name="斉藤 徹" userId="33296064-e4da-4a39-8a9b-7979342510de" providerId="ADAL" clId="{940B3CDD-4A6D-49AB-9B87-A3E587DAEFC4}" dt="2021-11-09T13:45:42.497" v="2602" actId="20577"/>
        <pc:sldMkLst>
          <pc:docMk/>
          <pc:sldMk cId="3238065220" sldId="267"/>
        </pc:sldMkLst>
        <pc:spChg chg="mod">
          <ac:chgData name="斉藤 徹" userId="33296064-e4da-4a39-8a9b-7979342510de" providerId="ADAL" clId="{940B3CDD-4A6D-49AB-9B87-A3E587DAEFC4}" dt="2021-11-09T13:43:29.018" v="2473" actId="20577"/>
          <ac:spMkLst>
            <pc:docMk/>
            <pc:sldMk cId="3238065220" sldId="267"/>
            <ac:spMk id="2" creationId="{0869E996-6CF8-44D3-894C-9440E1FEE762}"/>
          </ac:spMkLst>
        </pc:spChg>
        <pc:spChg chg="mod">
          <ac:chgData name="斉藤 徹" userId="33296064-e4da-4a39-8a9b-7979342510de" providerId="ADAL" clId="{940B3CDD-4A6D-49AB-9B87-A3E587DAEFC4}" dt="2021-11-09T13:30:37.485" v="2432" actId="20577"/>
          <ac:spMkLst>
            <pc:docMk/>
            <pc:sldMk cId="3238065220" sldId="267"/>
            <ac:spMk id="3" creationId="{7EA43DFA-E52F-4E67-AAF0-76B0920ADCBF}"/>
          </ac:spMkLst>
        </pc:spChg>
        <pc:spChg chg="add mod">
          <ac:chgData name="斉藤 徹" userId="33296064-e4da-4a39-8a9b-7979342510de" providerId="ADAL" clId="{940B3CDD-4A6D-49AB-9B87-A3E587DAEFC4}" dt="2021-11-09T13:45:42.497" v="2602" actId="20577"/>
          <ac:spMkLst>
            <pc:docMk/>
            <pc:sldMk cId="3238065220" sldId="267"/>
            <ac:spMk id="4" creationId="{2FEAF151-127F-4159-96DA-078C2391F432}"/>
          </ac:spMkLst>
        </pc:spChg>
      </pc:sldChg>
      <pc:sldChg chg="addSp delSp modSp new mod">
        <pc:chgData name="斉藤 徹" userId="33296064-e4da-4a39-8a9b-7979342510de" providerId="ADAL" clId="{940B3CDD-4A6D-49AB-9B87-A3E587DAEFC4}" dt="2021-11-09T15:06:26.130" v="3272" actId="14100"/>
        <pc:sldMkLst>
          <pc:docMk/>
          <pc:sldMk cId="1095345807" sldId="268"/>
        </pc:sldMkLst>
        <pc:spChg chg="mod">
          <ac:chgData name="斉藤 徹" userId="33296064-e4da-4a39-8a9b-7979342510de" providerId="ADAL" clId="{940B3CDD-4A6D-49AB-9B87-A3E587DAEFC4}" dt="2021-11-09T15:00:38.583" v="3160" actId="20577"/>
          <ac:spMkLst>
            <pc:docMk/>
            <pc:sldMk cId="1095345807" sldId="268"/>
            <ac:spMk id="2" creationId="{A87F13D3-B8C6-4C1D-96FD-BDEFC89DF45B}"/>
          </ac:spMkLst>
        </pc:spChg>
        <pc:spChg chg="ord">
          <ac:chgData name="斉藤 徹" userId="33296064-e4da-4a39-8a9b-7979342510de" providerId="ADAL" clId="{940B3CDD-4A6D-49AB-9B87-A3E587DAEFC4}" dt="2021-11-09T14:51:15.907" v="3004" actId="167"/>
          <ac:spMkLst>
            <pc:docMk/>
            <pc:sldMk cId="1095345807" sldId="268"/>
            <ac:spMk id="3" creationId="{8051BC1A-85F0-4FD9-81FC-1DFF41C6E069}"/>
          </ac:spMkLst>
        </pc:spChg>
        <pc:spChg chg="add mod">
          <ac:chgData name="斉藤 徹" userId="33296064-e4da-4a39-8a9b-7979342510de" providerId="ADAL" clId="{940B3CDD-4A6D-49AB-9B87-A3E587DAEFC4}" dt="2021-11-09T14:52:59.537" v="3029" actId="14100"/>
          <ac:spMkLst>
            <pc:docMk/>
            <pc:sldMk cId="1095345807" sldId="268"/>
            <ac:spMk id="7" creationId="{75AFB19E-41E9-490B-90DC-66733373533C}"/>
          </ac:spMkLst>
        </pc:spChg>
        <pc:spChg chg="add mod">
          <ac:chgData name="斉藤 徹" userId="33296064-e4da-4a39-8a9b-7979342510de" providerId="ADAL" clId="{940B3CDD-4A6D-49AB-9B87-A3E587DAEFC4}" dt="2021-11-09T15:00:03.075" v="3130" actId="14100"/>
          <ac:spMkLst>
            <pc:docMk/>
            <pc:sldMk cId="1095345807" sldId="268"/>
            <ac:spMk id="9" creationId="{29FD3112-78EF-42D7-B1DF-9AA8172D98AD}"/>
          </ac:spMkLst>
        </pc:spChg>
        <pc:spChg chg="add mod">
          <ac:chgData name="斉藤 徹" userId="33296064-e4da-4a39-8a9b-7979342510de" providerId="ADAL" clId="{940B3CDD-4A6D-49AB-9B87-A3E587DAEFC4}" dt="2021-11-09T14:51:27.057" v="3006" actId="14100"/>
          <ac:spMkLst>
            <pc:docMk/>
            <pc:sldMk cId="1095345807" sldId="268"/>
            <ac:spMk id="11" creationId="{3772E1EF-E6AE-4D20-B3AF-D445D8067B42}"/>
          </ac:spMkLst>
        </pc:spChg>
        <pc:spChg chg="add mod">
          <ac:chgData name="斉藤 徹" userId="33296064-e4da-4a39-8a9b-7979342510de" providerId="ADAL" clId="{940B3CDD-4A6D-49AB-9B87-A3E587DAEFC4}" dt="2021-11-09T15:01:18.827" v="3161" actId="1035"/>
          <ac:spMkLst>
            <pc:docMk/>
            <pc:sldMk cId="1095345807" sldId="268"/>
            <ac:spMk id="22" creationId="{400E5E0C-0398-4199-A217-9DC943C8ECCA}"/>
          </ac:spMkLst>
        </pc:spChg>
        <pc:spChg chg="add mod">
          <ac:chgData name="斉藤 徹" userId="33296064-e4da-4a39-8a9b-7979342510de" providerId="ADAL" clId="{940B3CDD-4A6D-49AB-9B87-A3E587DAEFC4}" dt="2021-11-09T14:58:30.510" v="3091" actId="20577"/>
          <ac:spMkLst>
            <pc:docMk/>
            <pc:sldMk cId="1095345807" sldId="268"/>
            <ac:spMk id="38" creationId="{7CF7174B-08E7-4E13-9BA8-5E5F377B4B52}"/>
          </ac:spMkLst>
        </pc:spChg>
        <pc:spChg chg="add mod">
          <ac:chgData name="斉藤 徹" userId="33296064-e4da-4a39-8a9b-7979342510de" providerId="ADAL" clId="{940B3CDD-4A6D-49AB-9B87-A3E587DAEFC4}" dt="2021-11-09T15:03:58.968" v="3255" actId="14100"/>
          <ac:spMkLst>
            <pc:docMk/>
            <pc:sldMk cId="1095345807" sldId="268"/>
            <ac:spMk id="39" creationId="{44156690-BCD0-44F2-8AAB-215804996549}"/>
          </ac:spMkLst>
        </pc:spChg>
        <pc:spChg chg="add mod">
          <ac:chgData name="斉藤 徹" userId="33296064-e4da-4a39-8a9b-7979342510de" providerId="ADAL" clId="{940B3CDD-4A6D-49AB-9B87-A3E587DAEFC4}" dt="2021-11-09T15:04:13.119" v="3256" actId="14100"/>
          <ac:spMkLst>
            <pc:docMk/>
            <pc:sldMk cId="1095345807" sldId="268"/>
            <ac:spMk id="40" creationId="{A3D817D0-567D-4F5F-98D4-F72FFADD5B21}"/>
          </ac:spMkLst>
        </pc:spChg>
        <pc:spChg chg="add mod">
          <ac:chgData name="斉藤 徹" userId="33296064-e4da-4a39-8a9b-7979342510de" providerId="ADAL" clId="{940B3CDD-4A6D-49AB-9B87-A3E587DAEFC4}" dt="2021-11-09T15:06:26.130" v="3272" actId="14100"/>
          <ac:spMkLst>
            <pc:docMk/>
            <pc:sldMk cId="1095345807" sldId="268"/>
            <ac:spMk id="41" creationId="{5B605B62-6C24-4CED-93F3-E6D14308F6FD}"/>
          </ac:spMkLst>
        </pc:spChg>
        <pc:picChg chg="add del mod">
          <ac:chgData name="斉藤 徹" userId="33296064-e4da-4a39-8a9b-7979342510de" providerId="ADAL" clId="{940B3CDD-4A6D-49AB-9B87-A3E587DAEFC4}" dt="2021-11-09T14:49:37.501" v="2992" actId="21"/>
          <ac:picMkLst>
            <pc:docMk/>
            <pc:sldMk cId="1095345807" sldId="268"/>
            <ac:picMk id="5" creationId="{02357226-A477-471F-A78B-9F9F9EEFD454}"/>
          </ac:picMkLst>
        </pc:picChg>
        <pc:picChg chg="add del mod modCrop">
          <ac:chgData name="斉藤 徹" userId="33296064-e4da-4a39-8a9b-7979342510de" providerId="ADAL" clId="{940B3CDD-4A6D-49AB-9B87-A3E587DAEFC4}" dt="2021-11-09T14:50:35.733" v="2998" actId="21"/>
          <ac:picMkLst>
            <pc:docMk/>
            <pc:sldMk cId="1095345807" sldId="268"/>
            <ac:picMk id="20" creationId="{B5B72537-78C4-43F1-8D9F-018701C2D2CD}"/>
          </ac:picMkLst>
        </pc:picChg>
        <pc:picChg chg="add del mod ord">
          <ac:chgData name="斉藤 徹" userId="33296064-e4da-4a39-8a9b-7979342510de" providerId="ADAL" clId="{940B3CDD-4A6D-49AB-9B87-A3E587DAEFC4}" dt="2021-11-09T14:50:25.830" v="2997" actId="21"/>
          <ac:picMkLst>
            <pc:docMk/>
            <pc:sldMk cId="1095345807" sldId="268"/>
            <ac:picMk id="27" creationId="{8DA9349E-EADC-4FDC-AEA8-5C9C9C2ACDE5}"/>
          </ac:picMkLst>
        </pc:picChg>
        <pc:picChg chg="add mod ord">
          <ac:chgData name="斉藤 徹" userId="33296064-e4da-4a39-8a9b-7979342510de" providerId="ADAL" clId="{940B3CDD-4A6D-49AB-9B87-A3E587DAEFC4}" dt="2021-11-09T14:52:24.876" v="3022" actId="1076"/>
          <ac:picMkLst>
            <pc:docMk/>
            <pc:sldMk cId="1095345807" sldId="268"/>
            <ac:picMk id="29" creationId="{8DC64DC3-2884-4F79-99E6-BB449641ECDB}"/>
          </ac:picMkLst>
        </pc:picChg>
        <pc:cxnChg chg="add mod">
          <ac:chgData name="斉藤 徹" userId="33296064-e4da-4a39-8a9b-7979342510de" providerId="ADAL" clId="{940B3CDD-4A6D-49AB-9B87-A3E587DAEFC4}" dt="2021-11-09T14:53:15.991" v="3034" actId="14100"/>
          <ac:cxnSpMkLst>
            <pc:docMk/>
            <pc:sldMk cId="1095345807" sldId="268"/>
            <ac:cxnSpMk id="6" creationId="{931158D4-3FED-4A7D-A8C8-9D8470C4F25B}"/>
          </ac:cxnSpMkLst>
        </pc:cxnChg>
        <pc:cxnChg chg="add mod">
          <ac:chgData name="斉藤 徹" userId="33296064-e4da-4a39-8a9b-7979342510de" providerId="ADAL" clId="{940B3CDD-4A6D-49AB-9B87-A3E587DAEFC4}" dt="2021-11-09T14:51:37.160" v="3008" actId="14100"/>
          <ac:cxnSpMkLst>
            <pc:docMk/>
            <pc:sldMk cId="1095345807" sldId="268"/>
            <ac:cxnSpMk id="10" creationId="{22381E49-EECA-4B55-849E-CDCED8F48949}"/>
          </ac:cxnSpMkLst>
        </pc:cxnChg>
        <pc:cxnChg chg="add mod">
          <ac:chgData name="斉藤 徹" userId="33296064-e4da-4a39-8a9b-7979342510de" providerId="ADAL" clId="{940B3CDD-4A6D-49AB-9B87-A3E587DAEFC4}" dt="2021-11-09T14:51:57.022" v="3011" actId="1035"/>
          <ac:cxnSpMkLst>
            <pc:docMk/>
            <pc:sldMk cId="1095345807" sldId="268"/>
            <ac:cxnSpMk id="15" creationId="{118DFAA3-2058-4AD8-BDFC-88AE4E48BD42}"/>
          </ac:cxnSpMkLst>
        </pc:cxnChg>
        <pc:cxnChg chg="add mod ord">
          <ac:chgData name="斉藤 徹" userId="33296064-e4da-4a39-8a9b-7979342510de" providerId="ADAL" clId="{940B3CDD-4A6D-49AB-9B87-A3E587DAEFC4}" dt="2021-11-09T14:55:01.527" v="3051" actId="166"/>
          <ac:cxnSpMkLst>
            <pc:docMk/>
            <pc:sldMk cId="1095345807" sldId="268"/>
            <ac:cxnSpMk id="16" creationId="{D05038CF-854C-4F36-9E9D-9586D4C688EC}"/>
          </ac:cxnSpMkLst>
        </pc:cxnChg>
        <pc:cxnChg chg="add mod">
          <ac:chgData name="斉藤 徹" userId="33296064-e4da-4a39-8a9b-7979342510de" providerId="ADAL" clId="{940B3CDD-4A6D-49AB-9B87-A3E587DAEFC4}" dt="2021-11-09T14:53:30.887" v="3037" actId="14100"/>
          <ac:cxnSpMkLst>
            <pc:docMk/>
            <pc:sldMk cId="1095345807" sldId="268"/>
            <ac:cxnSpMk id="21" creationId="{D466B9BC-D034-43CE-B422-C81E1C34A707}"/>
          </ac:cxnSpMkLst>
        </pc:cxnChg>
        <pc:cxnChg chg="add del mod">
          <ac:chgData name="斉藤 徹" userId="33296064-e4da-4a39-8a9b-7979342510de" providerId="ADAL" clId="{940B3CDD-4A6D-49AB-9B87-A3E587DAEFC4}" dt="2021-11-09T14:53:20.009" v="3035" actId="21"/>
          <ac:cxnSpMkLst>
            <pc:docMk/>
            <pc:sldMk cId="1095345807" sldId="268"/>
            <ac:cxnSpMk id="24" creationId="{30C3F760-E3F3-474C-8A7B-21353870094C}"/>
          </ac:cxnSpMkLst>
        </pc:cxnChg>
        <pc:cxnChg chg="add mod">
          <ac:chgData name="斉藤 徹" userId="33296064-e4da-4a39-8a9b-7979342510de" providerId="ADAL" clId="{940B3CDD-4A6D-49AB-9B87-A3E587DAEFC4}" dt="2021-11-09T14:54:24.022" v="3048" actId="14100"/>
          <ac:cxnSpMkLst>
            <pc:docMk/>
            <pc:sldMk cId="1095345807" sldId="268"/>
            <ac:cxnSpMk id="35" creationId="{23956D28-1543-4E0C-8511-662CE9FD8CAB}"/>
          </ac:cxnSpMkLst>
        </pc:cxnChg>
      </pc:sldChg>
      <pc:sldChg chg="modSp add del mod">
        <pc:chgData name="斉藤 徹" userId="33296064-e4da-4a39-8a9b-7979342510de" providerId="ADAL" clId="{940B3CDD-4A6D-49AB-9B87-A3E587DAEFC4}" dt="2021-11-09T13:43:20.863" v="2471" actId="2696"/>
        <pc:sldMkLst>
          <pc:docMk/>
          <pc:sldMk cId="2465005494" sldId="268"/>
        </pc:sldMkLst>
        <pc:spChg chg="mod">
          <ac:chgData name="斉藤 徹" userId="33296064-e4da-4a39-8a9b-7979342510de" providerId="ADAL" clId="{940B3CDD-4A6D-49AB-9B87-A3E587DAEFC4}" dt="2021-11-09T13:38:14.989" v="2470" actId="403"/>
          <ac:spMkLst>
            <pc:docMk/>
            <pc:sldMk cId="2465005494" sldId="268"/>
            <ac:spMk id="2" creationId="{0869E996-6CF8-44D3-894C-9440E1FEE762}"/>
          </ac:spMkLst>
        </pc:spChg>
      </pc:sldChg>
    </pc:docChg>
  </pc:docChgLst>
  <pc:docChgLst>
    <pc:chgData name="斉藤 徹_福井" userId="33296064-e4da-4a39-8a9b-7979342510de" providerId="ADAL" clId="{D4036390-F085-4E84-BE0F-80D581127C7F}"/>
    <pc:docChg chg="undo custSel addSld modSld sldOrd">
      <pc:chgData name="斉藤 徹_福井" userId="33296064-e4da-4a39-8a9b-7979342510de" providerId="ADAL" clId="{D4036390-F085-4E84-BE0F-80D581127C7F}" dt="2022-10-28T04:05:07.251" v="3643" actId="20577"/>
      <pc:docMkLst>
        <pc:docMk/>
      </pc:docMkLst>
      <pc:sldChg chg="ord">
        <pc:chgData name="斉藤 徹_福井" userId="33296064-e4da-4a39-8a9b-7979342510de" providerId="ADAL" clId="{D4036390-F085-4E84-BE0F-80D581127C7F}" dt="2022-10-28T02:46:35.674" v="1334"/>
        <pc:sldMkLst>
          <pc:docMk/>
          <pc:sldMk cId="1381938450" sldId="259"/>
        </pc:sldMkLst>
      </pc:sldChg>
      <pc:sldChg chg="addSp modSp mod modAnim">
        <pc:chgData name="斉藤 徹_福井" userId="33296064-e4da-4a39-8a9b-7979342510de" providerId="ADAL" clId="{D4036390-F085-4E84-BE0F-80D581127C7F}" dt="2022-10-28T02:55:00.420" v="1508"/>
        <pc:sldMkLst>
          <pc:docMk/>
          <pc:sldMk cId="1466334059" sldId="265"/>
        </pc:sldMkLst>
        <pc:spChg chg="add mod ord">
          <ac:chgData name="斉藤 徹_福井" userId="33296064-e4da-4a39-8a9b-7979342510de" providerId="ADAL" clId="{D4036390-F085-4E84-BE0F-80D581127C7F}" dt="2022-10-28T02:53:38.685" v="1506" actId="167"/>
          <ac:spMkLst>
            <pc:docMk/>
            <pc:sldMk cId="1466334059" sldId="265"/>
            <ac:spMk id="6" creationId="{15DC25E2-F0B1-5ADB-654C-B64B3EDEB3DF}"/>
          </ac:spMkLst>
        </pc:spChg>
      </pc:sldChg>
      <pc:sldChg chg="addSp delSp modSp mod">
        <pc:chgData name="斉藤 徹_福井" userId="33296064-e4da-4a39-8a9b-7979342510de" providerId="ADAL" clId="{D4036390-F085-4E84-BE0F-80D581127C7F}" dt="2022-10-28T03:15:17.078" v="1989" actId="1076"/>
        <pc:sldMkLst>
          <pc:docMk/>
          <pc:sldMk cId="136417681" sldId="266"/>
        </pc:sldMkLst>
        <pc:spChg chg="mod ord">
          <ac:chgData name="斉藤 徹_福井" userId="33296064-e4da-4a39-8a9b-7979342510de" providerId="ADAL" clId="{D4036390-F085-4E84-BE0F-80D581127C7F}" dt="2022-10-28T03:15:17.078" v="1989" actId="1076"/>
          <ac:spMkLst>
            <pc:docMk/>
            <pc:sldMk cId="136417681" sldId="266"/>
            <ac:spMk id="8" creationId="{BD56223E-247D-4950-A835-60AE88178C8D}"/>
          </ac:spMkLst>
        </pc:spChg>
        <pc:spChg chg="mod">
          <ac:chgData name="斉藤 徹_福井" userId="33296064-e4da-4a39-8a9b-7979342510de" providerId="ADAL" clId="{D4036390-F085-4E84-BE0F-80D581127C7F}" dt="2022-10-28T02:55:49.964" v="1534" actId="1076"/>
          <ac:spMkLst>
            <pc:docMk/>
            <pc:sldMk cId="136417681" sldId="266"/>
            <ac:spMk id="39" creationId="{E9B36247-EE3A-4B0D-B71B-A8BCE41B6757}"/>
          </ac:spMkLst>
        </pc:spChg>
        <pc:picChg chg="add del mod">
          <ac:chgData name="斉藤 徹_福井" userId="33296064-e4da-4a39-8a9b-7979342510de" providerId="ADAL" clId="{D4036390-F085-4E84-BE0F-80D581127C7F}" dt="2022-10-28T03:14:02.704" v="1976" actId="21"/>
          <ac:picMkLst>
            <pc:docMk/>
            <pc:sldMk cId="136417681" sldId="266"/>
            <ac:picMk id="36" creationId="{640AE3EE-C024-B9C0-0D82-CA68011483F1}"/>
          </ac:picMkLst>
        </pc:picChg>
        <pc:picChg chg="add mod">
          <ac:chgData name="斉藤 徹_福井" userId="33296064-e4da-4a39-8a9b-7979342510de" providerId="ADAL" clId="{D4036390-F085-4E84-BE0F-80D581127C7F}" dt="2022-10-28T03:13:40.545" v="1973" actId="1076"/>
          <ac:picMkLst>
            <pc:docMk/>
            <pc:sldMk cId="136417681" sldId="266"/>
            <ac:picMk id="3074" creationId="{9F0BE950-AFFF-7712-6250-34C2C81BCE1F}"/>
          </ac:picMkLst>
        </pc:picChg>
        <pc:picChg chg="add mod">
          <ac:chgData name="斉藤 徹_福井" userId="33296064-e4da-4a39-8a9b-7979342510de" providerId="ADAL" clId="{D4036390-F085-4E84-BE0F-80D581127C7F}" dt="2022-10-28T03:15:11.399" v="1988" actId="14100"/>
          <ac:picMkLst>
            <pc:docMk/>
            <pc:sldMk cId="136417681" sldId="266"/>
            <ac:picMk id="3076" creationId="{B2D87B88-A73F-17EF-3C68-BEFB9CC62F74}"/>
          </ac:picMkLst>
        </pc:picChg>
      </pc:sldChg>
      <pc:sldChg chg="modSp mod">
        <pc:chgData name="斉藤 徹_福井" userId="33296064-e4da-4a39-8a9b-7979342510de" providerId="ADAL" clId="{D4036390-F085-4E84-BE0F-80D581127C7F}" dt="2022-10-28T01:49:09.365" v="369" actId="20577"/>
        <pc:sldMkLst>
          <pc:docMk/>
          <pc:sldMk cId="3241598260" sldId="267"/>
        </pc:sldMkLst>
        <pc:spChg chg="mod">
          <ac:chgData name="斉藤 徹_福井" userId="33296064-e4da-4a39-8a9b-7979342510de" providerId="ADAL" clId="{D4036390-F085-4E84-BE0F-80D581127C7F}" dt="2022-10-28T01:49:09.365" v="369" actId="20577"/>
          <ac:spMkLst>
            <pc:docMk/>
            <pc:sldMk cId="3241598260" sldId="267"/>
            <ac:spMk id="2" creationId="{0869E996-6CF8-44D3-894C-9440E1FEE762}"/>
          </ac:spMkLst>
        </pc:spChg>
      </pc:sldChg>
      <pc:sldChg chg="modSp mod ord">
        <pc:chgData name="斉藤 徹_福井" userId="33296064-e4da-4a39-8a9b-7979342510de" providerId="ADAL" clId="{D4036390-F085-4E84-BE0F-80D581127C7F}" dt="2022-10-28T02:12:27.919" v="846"/>
        <pc:sldMkLst>
          <pc:docMk/>
          <pc:sldMk cId="1095345807" sldId="268"/>
        </pc:sldMkLst>
        <pc:spChg chg="mod">
          <ac:chgData name="斉藤 徹_福井" userId="33296064-e4da-4a39-8a9b-7979342510de" providerId="ADAL" clId="{D4036390-F085-4E84-BE0F-80D581127C7F}" dt="2022-10-28T01:50:41.925" v="449" actId="20577"/>
          <ac:spMkLst>
            <pc:docMk/>
            <pc:sldMk cId="1095345807" sldId="268"/>
            <ac:spMk id="2" creationId="{A87F13D3-B8C6-4C1D-96FD-BDEFC89DF45B}"/>
          </ac:spMkLst>
        </pc:spChg>
      </pc:sldChg>
      <pc:sldChg chg="addSp modSp mod">
        <pc:chgData name="斉藤 徹_福井" userId="33296064-e4da-4a39-8a9b-7979342510de" providerId="ADAL" clId="{D4036390-F085-4E84-BE0F-80D581127C7F}" dt="2022-10-28T03:02:23.919" v="1584" actId="20577"/>
        <pc:sldMkLst>
          <pc:docMk/>
          <pc:sldMk cId="3268022859" sldId="269"/>
        </pc:sldMkLst>
        <pc:spChg chg="mod">
          <ac:chgData name="斉藤 徹_福井" userId="33296064-e4da-4a39-8a9b-7979342510de" providerId="ADAL" clId="{D4036390-F085-4E84-BE0F-80D581127C7F}" dt="2022-10-28T03:02:23.919" v="1584" actId="20577"/>
          <ac:spMkLst>
            <pc:docMk/>
            <pc:sldMk cId="3268022859" sldId="269"/>
            <ac:spMk id="2" creationId="{EC90D4DA-BE45-4643-8FA5-DDFD9CA4A5CB}"/>
          </ac:spMkLst>
        </pc:spChg>
        <pc:spChg chg="add mod">
          <ac:chgData name="斉藤 徹_福井" userId="33296064-e4da-4a39-8a9b-7979342510de" providerId="ADAL" clId="{D4036390-F085-4E84-BE0F-80D581127C7F}" dt="2022-10-28T03:01:47.281" v="1581"/>
          <ac:spMkLst>
            <pc:docMk/>
            <pc:sldMk cId="3268022859" sldId="269"/>
            <ac:spMk id="11" creationId="{42E02A58-C305-44C6-DDEF-23741FAE7A70}"/>
          </ac:spMkLst>
        </pc:spChg>
        <pc:spChg chg="add mod">
          <ac:chgData name="斉藤 徹_福井" userId="33296064-e4da-4a39-8a9b-7979342510de" providerId="ADAL" clId="{D4036390-F085-4E84-BE0F-80D581127C7F}" dt="2022-10-28T03:02:08.605" v="1583" actId="207"/>
          <ac:spMkLst>
            <pc:docMk/>
            <pc:sldMk cId="3268022859" sldId="269"/>
            <ac:spMk id="16" creationId="{D2DA11D2-EE34-8657-6EB6-97BCF8CE5D71}"/>
          </ac:spMkLst>
        </pc:spChg>
      </pc:sldChg>
      <pc:sldChg chg="modSp mod">
        <pc:chgData name="斉藤 徹_福井" userId="33296064-e4da-4a39-8a9b-7979342510de" providerId="ADAL" clId="{D4036390-F085-4E84-BE0F-80D581127C7F}" dt="2022-10-28T03:02:29.281" v="1586" actId="20577"/>
        <pc:sldMkLst>
          <pc:docMk/>
          <pc:sldMk cId="3081413569" sldId="270"/>
        </pc:sldMkLst>
        <pc:spChg chg="mod">
          <ac:chgData name="斉藤 徹_福井" userId="33296064-e4da-4a39-8a9b-7979342510de" providerId="ADAL" clId="{D4036390-F085-4E84-BE0F-80D581127C7F}" dt="2022-10-28T03:02:29.281" v="1586" actId="20577"/>
          <ac:spMkLst>
            <pc:docMk/>
            <pc:sldMk cId="3081413569" sldId="270"/>
            <ac:spMk id="2" creationId="{EC90D4DA-BE45-4643-8FA5-DDFD9CA4A5CB}"/>
          </ac:spMkLst>
        </pc:spChg>
      </pc:sldChg>
      <pc:sldChg chg="modSp mod">
        <pc:chgData name="斉藤 徹_福井" userId="33296064-e4da-4a39-8a9b-7979342510de" providerId="ADAL" clId="{D4036390-F085-4E84-BE0F-80D581127C7F}" dt="2022-10-28T03:18:28.861" v="2015" actId="20577"/>
        <pc:sldMkLst>
          <pc:docMk/>
          <pc:sldMk cId="372484839" sldId="273"/>
        </pc:sldMkLst>
        <pc:spChg chg="mod">
          <ac:chgData name="斉藤 徹_福井" userId="33296064-e4da-4a39-8a9b-7979342510de" providerId="ADAL" clId="{D4036390-F085-4E84-BE0F-80D581127C7F}" dt="2022-10-28T03:18:03.057" v="2006" actId="207"/>
          <ac:spMkLst>
            <pc:docMk/>
            <pc:sldMk cId="372484839" sldId="273"/>
            <ac:spMk id="3" creationId="{674C30CF-DCAB-3D49-86E5-BABF299B233E}"/>
          </ac:spMkLst>
        </pc:spChg>
        <pc:spChg chg="mod">
          <ac:chgData name="斉藤 徹_福井" userId="33296064-e4da-4a39-8a9b-7979342510de" providerId="ADAL" clId="{D4036390-F085-4E84-BE0F-80D581127C7F}" dt="2022-10-28T03:18:28.861" v="2015" actId="20577"/>
          <ac:spMkLst>
            <pc:docMk/>
            <pc:sldMk cId="372484839" sldId="273"/>
            <ac:spMk id="5" creationId="{38A350B1-819F-3942-966C-FEEF5752A5E2}"/>
          </ac:spMkLst>
        </pc:spChg>
      </pc:sldChg>
      <pc:sldChg chg="ord">
        <pc:chgData name="斉藤 徹_福井" userId="33296064-e4da-4a39-8a9b-7979342510de" providerId="ADAL" clId="{D4036390-F085-4E84-BE0F-80D581127C7F}" dt="2022-10-28T03:21:01.916" v="2021"/>
        <pc:sldMkLst>
          <pc:docMk/>
          <pc:sldMk cId="3824565801" sldId="276"/>
        </pc:sldMkLst>
      </pc:sldChg>
      <pc:sldChg chg="modSp mod ord">
        <pc:chgData name="斉藤 徹_福井" userId="33296064-e4da-4a39-8a9b-7979342510de" providerId="ADAL" clId="{D4036390-F085-4E84-BE0F-80D581127C7F}" dt="2022-10-28T03:20:12.841" v="2019"/>
        <pc:sldMkLst>
          <pc:docMk/>
          <pc:sldMk cId="934767280" sldId="277"/>
        </pc:sldMkLst>
        <pc:spChg chg="mod">
          <ac:chgData name="斉藤 徹_福井" userId="33296064-e4da-4a39-8a9b-7979342510de" providerId="ADAL" clId="{D4036390-F085-4E84-BE0F-80D581127C7F}" dt="2022-10-28T02:11:47.887" v="844" actId="20577"/>
          <ac:spMkLst>
            <pc:docMk/>
            <pc:sldMk cId="934767280" sldId="277"/>
            <ac:spMk id="3" creationId="{767604C7-95CC-4B08-BC86-4FBCA7A2A5F4}"/>
          </ac:spMkLst>
        </pc:spChg>
      </pc:sldChg>
      <pc:sldChg chg="addSp delSp modSp mod">
        <pc:chgData name="斉藤 徹_福井" userId="33296064-e4da-4a39-8a9b-7979342510de" providerId="ADAL" clId="{D4036390-F085-4E84-BE0F-80D581127C7F}" dt="2022-10-28T03:16:38.345" v="2001" actId="166"/>
        <pc:sldMkLst>
          <pc:docMk/>
          <pc:sldMk cId="1140178512" sldId="321"/>
        </pc:sldMkLst>
        <pc:spChg chg="add mod">
          <ac:chgData name="斉藤 徹_福井" userId="33296064-e4da-4a39-8a9b-7979342510de" providerId="ADAL" clId="{D4036390-F085-4E84-BE0F-80D581127C7F}" dt="2022-10-28T03:12:00.717" v="1963" actId="14100"/>
          <ac:spMkLst>
            <pc:docMk/>
            <pc:sldMk cId="1140178512" sldId="321"/>
            <ac:spMk id="7" creationId="{9E33CCD6-2C74-3C2F-19C2-8DF827858881}"/>
          </ac:spMkLst>
        </pc:spChg>
        <pc:picChg chg="add mod">
          <ac:chgData name="斉藤 徹_福井" userId="33296064-e4da-4a39-8a9b-7979342510de" providerId="ADAL" clId="{D4036390-F085-4E84-BE0F-80D581127C7F}" dt="2022-10-28T03:16:38.345" v="2001" actId="166"/>
          <ac:picMkLst>
            <pc:docMk/>
            <pc:sldMk cId="1140178512" sldId="321"/>
            <ac:picMk id="8" creationId="{C2C02003-684D-25EA-4222-15A1C941A31B}"/>
          </ac:picMkLst>
        </pc:picChg>
        <pc:picChg chg="add mod">
          <ac:chgData name="斉藤 徹_福井" userId="33296064-e4da-4a39-8a9b-7979342510de" providerId="ADAL" clId="{D4036390-F085-4E84-BE0F-80D581127C7F}" dt="2022-10-28T03:16:28.750" v="1999" actId="1076"/>
          <ac:picMkLst>
            <pc:docMk/>
            <pc:sldMk cId="1140178512" sldId="321"/>
            <ac:picMk id="9" creationId="{13DE2C0C-E5D1-6A65-FF6F-DB3886F093EE}"/>
          </ac:picMkLst>
        </pc:picChg>
        <pc:picChg chg="del">
          <ac:chgData name="斉藤 徹_福井" userId="33296064-e4da-4a39-8a9b-7979342510de" providerId="ADAL" clId="{D4036390-F085-4E84-BE0F-80D581127C7F}" dt="2022-10-28T03:15:35.953" v="1990" actId="21"/>
          <ac:picMkLst>
            <pc:docMk/>
            <pc:sldMk cId="1140178512" sldId="321"/>
            <ac:picMk id="1026" creationId="{1CC86461-2256-8FCF-7F25-BA71FEF2F9D9}"/>
          </ac:picMkLst>
        </pc:picChg>
      </pc:sldChg>
      <pc:sldChg chg="addSp modSp mod">
        <pc:chgData name="斉藤 徹_福井" userId="33296064-e4da-4a39-8a9b-7979342510de" providerId="ADAL" clId="{D4036390-F085-4E84-BE0F-80D581127C7F}" dt="2022-10-28T03:08:51.159" v="1844" actId="1076"/>
        <pc:sldMkLst>
          <pc:docMk/>
          <pc:sldMk cId="243914216" sldId="323"/>
        </pc:sldMkLst>
        <pc:spChg chg="add mod">
          <ac:chgData name="斉藤 徹_福井" userId="33296064-e4da-4a39-8a9b-7979342510de" providerId="ADAL" clId="{D4036390-F085-4E84-BE0F-80D581127C7F}" dt="2022-10-28T03:08:51.159" v="1844" actId="1076"/>
          <ac:spMkLst>
            <pc:docMk/>
            <pc:sldMk cId="243914216" sldId="323"/>
            <ac:spMk id="4" creationId="{4186E07B-4192-7F33-9AB3-5D7B1F48C4A3}"/>
          </ac:spMkLst>
        </pc:spChg>
        <pc:picChg chg="add mod">
          <ac:chgData name="斉藤 徹_福井" userId="33296064-e4da-4a39-8a9b-7979342510de" providerId="ADAL" clId="{D4036390-F085-4E84-BE0F-80D581127C7F}" dt="2022-10-28T03:08:08.855" v="1800" actId="1076"/>
          <ac:picMkLst>
            <pc:docMk/>
            <pc:sldMk cId="243914216" sldId="323"/>
            <ac:picMk id="2050" creationId="{C912192B-BD93-FA46-34C0-4FAE4A4A3173}"/>
          </ac:picMkLst>
        </pc:picChg>
        <pc:picChg chg="mod">
          <ac:chgData name="斉藤 徹_福井" userId="33296064-e4da-4a39-8a9b-7979342510de" providerId="ADAL" clId="{D4036390-F085-4E84-BE0F-80D581127C7F}" dt="2022-10-28T03:08:11.862" v="1801" actId="1076"/>
          <ac:picMkLst>
            <pc:docMk/>
            <pc:sldMk cId="243914216" sldId="323"/>
            <ac:picMk id="3074" creationId="{8ED75352-FC52-3273-34B8-99DBDAB253BA}"/>
          </ac:picMkLst>
        </pc:picChg>
      </pc:sldChg>
      <pc:sldChg chg="addSp modSp mod">
        <pc:chgData name="斉藤 徹_福井" userId="33296064-e4da-4a39-8a9b-7979342510de" providerId="ADAL" clId="{D4036390-F085-4E84-BE0F-80D581127C7F}" dt="2022-10-28T01:42:25.793" v="315" actId="1076"/>
        <pc:sldMkLst>
          <pc:docMk/>
          <pc:sldMk cId="2212200448" sldId="331"/>
        </pc:sldMkLst>
        <pc:spChg chg="mod">
          <ac:chgData name="斉藤 徹_福井" userId="33296064-e4da-4a39-8a9b-7979342510de" providerId="ADAL" clId="{D4036390-F085-4E84-BE0F-80D581127C7F}" dt="2022-10-28T01:42:25.793" v="315" actId="1076"/>
          <ac:spMkLst>
            <pc:docMk/>
            <pc:sldMk cId="2212200448" sldId="331"/>
            <ac:spMk id="2" creationId="{F957435E-6D79-94E0-815F-C89AF736F5DE}"/>
          </ac:spMkLst>
        </pc:spChg>
        <pc:spChg chg="add mod">
          <ac:chgData name="斉藤 徹_福井" userId="33296064-e4da-4a39-8a9b-7979342510de" providerId="ADAL" clId="{D4036390-F085-4E84-BE0F-80D581127C7F}" dt="2022-10-28T01:42:21.822" v="314" actId="1076"/>
          <ac:spMkLst>
            <pc:docMk/>
            <pc:sldMk cId="2212200448" sldId="331"/>
            <ac:spMk id="8" creationId="{A4119C89-49C9-8B31-A1AC-235E8D10A67B}"/>
          </ac:spMkLst>
        </pc:spChg>
        <pc:spChg chg="add mod">
          <ac:chgData name="斉藤 徹_福井" userId="33296064-e4da-4a39-8a9b-7979342510de" providerId="ADAL" clId="{D4036390-F085-4E84-BE0F-80D581127C7F}" dt="2022-10-28T01:42:21.822" v="314" actId="1076"/>
          <ac:spMkLst>
            <pc:docMk/>
            <pc:sldMk cId="2212200448" sldId="331"/>
            <ac:spMk id="10" creationId="{C35202A8-78BF-A5B0-589E-E822C43D6E90}"/>
          </ac:spMkLst>
        </pc:spChg>
        <pc:spChg chg="add mod">
          <ac:chgData name="斉藤 徹_福井" userId="33296064-e4da-4a39-8a9b-7979342510de" providerId="ADAL" clId="{D4036390-F085-4E84-BE0F-80D581127C7F}" dt="2022-10-28T01:42:21.822" v="314" actId="1076"/>
          <ac:spMkLst>
            <pc:docMk/>
            <pc:sldMk cId="2212200448" sldId="331"/>
            <ac:spMk id="11" creationId="{D624CE55-0100-A66E-0AFC-E87D1102CBAD}"/>
          </ac:spMkLst>
        </pc:spChg>
        <pc:spChg chg="mod">
          <ac:chgData name="斉藤 徹_福井" userId="33296064-e4da-4a39-8a9b-7979342510de" providerId="ADAL" clId="{D4036390-F085-4E84-BE0F-80D581127C7F}" dt="2022-10-28T01:42:21.822" v="314" actId="1076"/>
          <ac:spMkLst>
            <pc:docMk/>
            <pc:sldMk cId="2212200448" sldId="331"/>
            <ac:spMk id="12" creationId="{08A0708B-630D-BA12-5250-5BCDF9C9BDE0}"/>
          </ac:spMkLst>
        </pc:spChg>
        <pc:picChg chg="mod">
          <ac:chgData name="斉藤 徹_福井" userId="33296064-e4da-4a39-8a9b-7979342510de" providerId="ADAL" clId="{D4036390-F085-4E84-BE0F-80D581127C7F}" dt="2022-10-28T01:42:21.822" v="314" actId="1076"/>
          <ac:picMkLst>
            <pc:docMk/>
            <pc:sldMk cId="2212200448" sldId="331"/>
            <ac:picMk id="9" creationId="{3612555C-1D98-7775-50BA-29E49BA58816}"/>
          </ac:picMkLst>
        </pc:picChg>
        <pc:picChg chg="mod">
          <ac:chgData name="斉藤 徹_福井" userId="33296064-e4da-4a39-8a9b-7979342510de" providerId="ADAL" clId="{D4036390-F085-4E84-BE0F-80D581127C7F}" dt="2022-10-28T01:42:21.822" v="314" actId="1076"/>
          <ac:picMkLst>
            <pc:docMk/>
            <pc:sldMk cId="2212200448" sldId="331"/>
            <ac:picMk id="14" creationId="{62556D14-DA9E-8CE6-DFFF-C74D4C4CB8BD}"/>
          </ac:picMkLst>
        </pc:picChg>
        <pc:cxnChg chg="mod">
          <ac:chgData name="斉藤 徹_福井" userId="33296064-e4da-4a39-8a9b-7979342510de" providerId="ADAL" clId="{D4036390-F085-4E84-BE0F-80D581127C7F}" dt="2022-10-28T01:42:21.822" v="314" actId="1076"/>
          <ac:cxnSpMkLst>
            <pc:docMk/>
            <pc:sldMk cId="2212200448" sldId="331"/>
            <ac:cxnSpMk id="16" creationId="{2A31105A-02A5-F994-1BE6-08C2B0A87086}"/>
          </ac:cxnSpMkLst>
        </pc:cxnChg>
        <pc:cxnChg chg="mod">
          <ac:chgData name="斉藤 徹_福井" userId="33296064-e4da-4a39-8a9b-7979342510de" providerId="ADAL" clId="{D4036390-F085-4E84-BE0F-80D581127C7F}" dt="2022-10-28T01:42:21.822" v="314" actId="1076"/>
          <ac:cxnSpMkLst>
            <pc:docMk/>
            <pc:sldMk cId="2212200448" sldId="331"/>
            <ac:cxnSpMk id="17" creationId="{C9294313-500B-4072-1CD7-09110862BF94}"/>
          </ac:cxnSpMkLst>
        </pc:cxnChg>
      </pc:sldChg>
      <pc:sldChg chg="addSp modSp new mod ord">
        <pc:chgData name="斉藤 徹_福井" userId="33296064-e4da-4a39-8a9b-7979342510de" providerId="ADAL" clId="{D4036390-F085-4E84-BE0F-80D581127C7F}" dt="2022-10-28T02:12:27.919" v="846"/>
        <pc:sldMkLst>
          <pc:docMk/>
          <pc:sldMk cId="2684505862" sldId="332"/>
        </pc:sldMkLst>
        <pc:spChg chg="mod">
          <ac:chgData name="斉藤 徹_福井" userId="33296064-e4da-4a39-8a9b-7979342510de" providerId="ADAL" clId="{D4036390-F085-4E84-BE0F-80D581127C7F}" dt="2022-10-28T02:01:56.653" v="824" actId="20577"/>
          <ac:spMkLst>
            <pc:docMk/>
            <pc:sldMk cId="2684505862" sldId="332"/>
            <ac:spMk id="2" creationId="{074E5AE6-96FB-922E-D690-214E200A5056}"/>
          </ac:spMkLst>
        </pc:spChg>
        <pc:spChg chg="mod">
          <ac:chgData name="斉藤 徹_福井" userId="33296064-e4da-4a39-8a9b-7979342510de" providerId="ADAL" clId="{D4036390-F085-4E84-BE0F-80D581127C7F}" dt="2022-10-28T02:02:48.668" v="835" actId="20577"/>
          <ac:spMkLst>
            <pc:docMk/>
            <pc:sldMk cId="2684505862" sldId="332"/>
            <ac:spMk id="3" creationId="{82A1869D-E9B8-459B-3AA0-A074DA141AC3}"/>
          </ac:spMkLst>
        </pc:spChg>
        <pc:spChg chg="add mod">
          <ac:chgData name="斉藤 徹_福井" userId="33296064-e4da-4a39-8a9b-7979342510de" providerId="ADAL" clId="{D4036390-F085-4E84-BE0F-80D581127C7F}" dt="2022-10-28T02:08:05.104" v="840" actId="122"/>
          <ac:spMkLst>
            <pc:docMk/>
            <pc:sldMk cId="2684505862" sldId="332"/>
            <ac:spMk id="4" creationId="{7BEF5BBE-BE54-D435-8FA3-AB69AB1E7DC0}"/>
          </ac:spMkLst>
        </pc:spChg>
        <pc:spChg chg="add mod">
          <ac:chgData name="斉藤 徹_福井" userId="33296064-e4da-4a39-8a9b-7979342510de" providerId="ADAL" clId="{D4036390-F085-4E84-BE0F-80D581127C7F}" dt="2022-10-28T02:07:54.024" v="839" actId="207"/>
          <ac:spMkLst>
            <pc:docMk/>
            <pc:sldMk cId="2684505862" sldId="332"/>
            <ac:spMk id="5" creationId="{DEA29CE7-53F5-0694-1154-96B53679DAED}"/>
          </ac:spMkLst>
        </pc:spChg>
        <pc:spChg chg="add mod">
          <ac:chgData name="斉藤 徹_福井" userId="33296064-e4da-4a39-8a9b-7979342510de" providerId="ADAL" clId="{D4036390-F085-4E84-BE0F-80D581127C7F}" dt="2022-10-28T01:58:40.965" v="813" actId="14100"/>
          <ac:spMkLst>
            <pc:docMk/>
            <pc:sldMk cId="2684505862" sldId="332"/>
            <ac:spMk id="6" creationId="{7CDAE31E-7347-8208-2459-8701B6FD6110}"/>
          </ac:spMkLst>
        </pc:spChg>
        <pc:picChg chg="add mod">
          <ac:chgData name="斉藤 徹_福井" userId="33296064-e4da-4a39-8a9b-7979342510de" providerId="ADAL" clId="{D4036390-F085-4E84-BE0F-80D581127C7F}" dt="2022-10-28T01:59:03.426" v="814" actId="14100"/>
          <ac:picMkLst>
            <pc:docMk/>
            <pc:sldMk cId="2684505862" sldId="332"/>
            <ac:picMk id="1026" creationId="{885891EF-51FF-BE46-8291-CF73D177C7F8}"/>
          </ac:picMkLst>
        </pc:picChg>
      </pc:sldChg>
      <pc:sldChg chg="addSp delSp modSp new mod">
        <pc:chgData name="斉藤 徹_福井" userId="33296064-e4da-4a39-8a9b-7979342510de" providerId="ADAL" clId="{D4036390-F085-4E84-BE0F-80D581127C7F}" dt="2022-10-28T02:45:46.786" v="1332" actId="113"/>
        <pc:sldMkLst>
          <pc:docMk/>
          <pc:sldMk cId="94168274" sldId="333"/>
        </pc:sldMkLst>
        <pc:spChg chg="mod">
          <ac:chgData name="斉藤 徹_福井" userId="33296064-e4da-4a39-8a9b-7979342510de" providerId="ADAL" clId="{D4036390-F085-4E84-BE0F-80D581127C7F}" dt="2022-10-28T02:45:46.786" v="1332" actId="113"/>
          <ac:spMkLst>
            <pc:docMk/>
            <pc:sldMk cId="94168274" sldId="333"/>
            <ac:spMk id="2" creationId="{8B6B782E-7EA1-6CE3-51A1-3BCD6B5449D6}"/>
          </ac:spMkLst>
        </pc:spChg>
        <pc:spChg chg="add mod">
          <ac:chgData name="斉藤 徹_福井" userId="33296064-e4da-4a39-8a9b-7979342510de" providerId="ADAL" clId="{D4036390-F085-4E84-BE0F-80D581127C7F}" dt="2022-10-28T02:45:33.673" v="1315" actId="14100"/>
          <ac:spMkLst>
            <pc:docMk/>
            <pc:sldMk cId="94168274" sldId="333"/>
            <ac:spMk id="19" creationId="{CDF24815-6B42-C1B4-734F-B4D66822E0B3}"/>
          </ac:spMkLst>
        </pc:spChg>
        <pc:spChg chg="add mod">
          <ac:chgData name="斉藤 徹_福井" userId="33296064-e4da-4a39-8a9b-7979342510de" providerId="ADAL" clId="{D4036390-F085-4E84-BE0F-80D581127C7F}" dt="2022-10-28T02:27:37.392" v="1156" actId="14100"/>
          <ac:spMkLst>
            <pc:docMk/>
            <pc:sldMk cId="94168274" sldId="333"/>
            <ac:spMk id="20" creationId="{0F98BF14-B933-5398-B44B-2D96F689A5A7}"/>
          </ac:spMkLst>
        </pc:spChg>
        <pc:spChg chg="add mod">
          <ac:chgData name="斉藤 徹_福井" userId="33296064-e4da-4a39-8a9b-7979342510de" providerId="ADAL" clId="{D4036390-F085-4E84-BE0F-80D581127C7F}" dt="2022-10-28T02:29:06.491" v="1226" actId="14100"/>
          <ac:spMkLst>
            <pc:docMk/>
            <pc:sldMk cId="94168274" sldId="333"/>
            <ac:spMk id="21" creationId="{0A71FF5A-7A6A-3070-2587-0462A5C70717}"/>
          </ac:spMkLst>
        </pc:spChg>
        <pc:spChg chg="add mod">
          <ac:chgData name="斉藤 徹_福井" userId="33296064-e4da-4a39-8a9b-7979342510de" providerId="ADAL" clId="{D4036390-F085-4E84-BE0F-80D581127C7F}" dt="2022-10-28T02:30:10.751" v="1289" actId="14100"/>
          <ac:spMkLst>
            <pc:docMk/>
            <pc:sldMk cId="94168274" sldId="333"/>
            <ac:spMk id="22" creationId="{54290C2D-F09E-5B62-3B86-D8DE7B58BE77}"/>
          </ac:spMkLst>
        </pc:spChg>
        <pc:spChg chg="add mod">
          <ac:chgData name="斉藤 徹_福井" userId="33296064-e4da-4a39-8a9b-7979342510de" providerId="ADAL" clId="{D4036390-F085-4E84-BE0F-80D581127C7F}" dt="2022-10-28T02:31:08.204" v="1309" actId="1037"/>
          <ac:spMkLst>
            <pc:docMk/>
            <pc:sldMk cId="94168274" sldId="333"/>
            <ac:spMk id="23" creationId="{A0336994-0E40-9319-EFDE-1E09CAAA3C7A}"/>
          </ac:spMkLst>
        </pc:spChg>
        <pc:grpChg chg="add mod topLvl">
          <ac:chgData name="斉藤 徹_福井" userId="33296064-e4da-4a39-8a9b-7979342510de" providerId="ADAL" clId="{D4036390-F085-4E84-BE0F-80D581127C7F}" dt="2022-10-28T02:20:24.463" v="971" actId="338"/>
          <ac:grpSpMkLst>
            <pc:docMk/>
            <pc:sldMk cId="94168274" sldId="333"/>
            <ac:grpSpMk id="7" creationId="{5CFC9D2F-082E-62ED-BDB8-F26452C032A4}"/>
          </ac:grpSpMkLst>
        </pc:grpChg>
        <pc:grpChg chg="add del mod">
          <ac:chgData name="斉藤 徹_福井" userId="33296064-e4da-4a39-8a9b-7979342510de" providerId="ADAL" clId="{D4036390-F085-4E84-BE0F-80D581127C7F}" dt="2022-10-28T02:19:06.391" v="963" actId="165"/>
          <ac:grpSpMkLst>
            <pc:docMk/>
            <pc:sldMk cId="94168274" sldId="333"/>
            <ac:grpSpMk id="10" creationId="{71E65BE0-DD0F-C978-2649-A2781C13B441}"/>
          </ac:grpSpMkLst>
        </pc:grpChg>
        <pc:grpChg chg="add del mod">
          <ac:chgData name="斉藤 徹_福井" userId="33296064-e4da-4a39-8a9b-7979342510de" providerId="ADAL" clId="{D4036390-F085-4E84-BE0F-80D581127C7F}" dt="2022-10-28T02:20:12.912" v="970" actId="165"/>
          <ac:grpSpMkLst>
            <pc:docMk/>
            <pc:sldMk cId="94168274" sldId="333"/>
            <ac:grpSpMk id="13" creationId="{DF2A645C-80E8-982F-7A69-32C41030B0DE}"/>
          </ac:grpSpMkLst>
        </pc:grpChg>
        <pc:grpChg chg="add mod">
          <ac:chgData name="斉藤 徹_福井" userId="33296064-e4da-4a39-8a9b-7979342510de" providerId="ADAL" clId="{D4036390-F085-4E84-BE0F-80D581127C7F}" dt="2022-10-28T02:23:00.324" v="989" actId="1076"/>
          <ac:grpSpMkLst>
            <pc:docMk/>
            <pc:sldMk cId="94168274" sldId="333"/>
            <ac:grpSpMk id="14" creationId="{3A18FBA0-EEEA-DE4D-25E7-9D31BADFB16E}"/>
          </ac:grpSpMkLst>
        </pc:grpChg>
        <pc:picChg chg="add mod modCrop">
          <ac:chgData name="斉藤 徹_福井" userId="33296064-e4da-4a39-8a9b-7979342510de" providerId="ADAL" clId="{D4036390-F085-4E84-BE0F-80D581127C7F}" dt="2022-10-28T02:22:57.265" v="988" actId="1076"/>
          <ac:picMkLst>
            <pc:docMk/>
            <pc:sldMk cId="94168274" sldId="333"/>
            <ac:picMk id="5" creationId="{54480FE5-CB3C-BCC2-65C1-BE70C545893A}"/>
          </ac:picMkLst>
        </pc:picChg>
        <pc:picChg chg="add mod modCrop">
          <ac:chgData name="斉藤 徹_福井" userId="33296064-e4da-4a39-8a9b-7979342510de" providerId="ADAL" clId="{D4036390-F085-4E84-BE0F-80D581127C7F}" dt="2022-10-28T02:20:12.912" v="970" actId="165"/>
          <ac:picMkLst>
            <pc:docMk/>
            <pc:sldMk cId="94168274" sldId="333"/>
            <ac:picMk id="6" creationId="{C25A7EDF-5393-C59A-A900-7546DFEF394E}"/>
          </ac:picMkLst>
        </pc:picChg>
        <pc:picChg chg="add mod">
          <ac:chgData name="斉藤 徹_福井" userId="33296064-e4da-4a39-8a9b-7979342510de" providerId="ADAL" clId="{D4036390-F085-4E84-BE0F-80D581127C7F}" dt="2022-10-28T02:23:07.726" v="990" actId="1076"/>
          <ac:picMkLst>
            <pc:docMk/>
            <pc:sldMk cId="94168274" sldId="333"/>
            <ac:picMk id="16" creationId="{BF5031ED-6B86-DCE0-50EC-AEC65DF75854}"/>
          </ac:picMkLst>
        </pc:picChg>
        <pc:cxnChg chg="add mod topLvl">
          <ac:chgData name="斉藤 徹_福井" userId="33296064-e4da-4a39-8a9b-7979342510de" providerId="ADAL" clId="{D4036390-F085-4E84-BE0F-80D581127C7F}" dt="2022-10-28T02:20:24.463" v="971" actId="338"/>
          <ac:cxnSpMkLst>
            <pc:docMk/>
            <pc:sldMk cId="94168274" sldId="333"/>
            <ac:cxnSpMk id="9" creationId="{316253B4-6392-6C3B-D2AB-347266BEF2A2}"/>
          </ac:cxnSpMkLst>
        </pc:cxnChg>
        <pc:cxnChg chg="add mod topLvl">
          <ac:chgData name="斉藤 徹_福井" userId="33296064-e4da-4a39-8a9b-7979342510de" providerId="ADAL" clId="{D4036390-F085-4E84-BE0F-80D581127C7F}" dt="2022-10-28T02:20:24.463" v="971" actId="338"/>
          <ac:cxnSpMkLst>
            <pc:docMk/>
            <pc:sldMk cId="94168274" sldId="333"/>
            <ac:cxnSpMk id="11" creationId="{7E158CB7-E795-C589-68F5-29E588677987}"/>
          </ac:cxnSpMkLst>
        </pc:cxnChg>
        <pc:cxnChg chg="add mod">
          <ac:chgData name="斉藤 徹_福井" userId="33296064-e4da-4a39-8a9b-7979342510de" providerId="ADAL" clId="{D4036390-F085-4E84-BE0F-80D581127C7F}" dt="2022-10-28T02:23:52.120" v="995" actId="1037"/>
          <ac:cxnSpMkLst>
            <pc:docMk/>
            <pc:sldMk cId="94168274" sldId="333"/>
            <ac:cxnSpMk id="18" creationId="{8D5D27FC-B246-55DA-362C-C29A8CC27283}"/>
          </ac:cxnSpMkLst>
        </pc:cxnChg>
        <pc:cxnChg chg="add mod">
          <ac:chgData name="斉藤 徹_福井" userId="33296064-e4da-4a39-8a9b-7979342510de" providerId="ADAL" clId="{D4036390-F085-4E84-BE0F-80D581127C7F}" dt="2022-10-28T02:31:25.517" v="1313" actId="14100"/>
          <ac:cxnSpMkLst>
            <pc:docMk/>
            <pc:sldMk cId="94168274" sldId="333"/>
            <ac:cxnSpMk id="24" creationId="{A29CFBC8-251C-E006-2820-F95221CA1BAE}"/>
          </ac:cxnSpMkLst>
        </pc:cxnChg>
      </pc:sldChg>
      <pc:sldChg chg="addSp modSp add mod">
        <pc:chgData name="斉藤 徹_福井" userId="33296064-e4da-4a39-8a9b-7979342510de" providerId="ADAL" clId="{D4036390-F085-4E84-BE0F-80D581127C7F}" dt="2022-10-28T02:26:00.041" v="1042" actId="1076"/>
        <pc:sldMkLst>
          <pc:docMk/>
          <pc:sldMk cId="2193880277" sldId="334"/>
        </pc:sldMkLst>
        <pc:spChg chg="add mod">
          <ac:chgData name="斉藤 徹_福井" userId="33296064-e4da-4a39-8a9b-7979342510de" providerId="ADAL" clId="{D4036390-F085-4E84-BE0F-80D581127C7F}" dt="2022-10-28T02:26:00.041" v="1042" actId="1076"/>
          <ac:spMkLst>
            <pc:docMk/>
            <pc:sldMk cId="2193880277" sldId="334"/>
            <ac:spMk id="21" creationId="{D99B99BD-B199-F7DC-175F-EB1DDBB3A069}"/>
          </ac:spMkLst>
        </pc:spChg>
      </pc:sldChg>
      <pc:sldChg chg="addSp modSp new mod">
        <pc:chgData name="斉藤 徹_福井" userId="33296064-e4da-4a39-8a9b-7979342510de" providerId="ADAL" clId="{D4036390-F085-4E84-BE0F-80D581127C7F}" dt="2022-10-28T02:51:52.216" v="1500" actId="1076"/>
        <pc:sldMkLst>
          <pc:docMk/>
          <pc:sldMk cId="4277009749" sldId="335"/>
        </pc:sldMkLst>
        <pc:spChg chg="mod">
          <ac:chgData name="斉藤 徹_福井" userId="33296064-e4da-4a39-8a9b-7979342510de" providerId="ADAL" clId="{D4036390-F085-4E84-BE0F-80D581127C7F}" dt="2022-10-28T02:49:30.917" v="1393" actId="14100"/>
          <ac:spMkLst>
            <pc:docMk/>
            <pc:sldMk cId="4277009749" sldId="335"/>
            <ac:spMk id="2" creationId="{F908B69A-0C86-DE63-4BBD-A9134FD39248}"/>
          </ac:spMkLst>
        </pc:spChg>
        <pc:spChg chg="add mod">
          <ac:chgData name="斉藤 徹_福井" userId="33296064-e4da-4a39-8a9b-7979342510de" providerId="ADAL" clId="{D4036390-F085-4E84-BE0F-80D581127C7F}" dt="2022-10-28T02:51:52.216" v="1500" actId="1076"/>
          <ac:spMkLst>
            <pc:docMk/>
            <pc:sldMk cId="4277009749" sldId="335"/>
            <ac:spMk id="8" creationId="{E56EEFD6-7D9F-8CF5-CB4D-B6863C8990F1}"/>
          </ac:spMkLst>
        </pc:spChg>
        <pc:picChg chg="add mod">
          <ac:chgData name="斉藤 徹_福井" userId="33296064-e4da-4a39-8a9b-7979342510de" providerId="ADAL" clId="{D4036390-F085-4E84-BE0F-80D581127C7F}" dt="2022-10-28T02:50:23.670" v="1402" actId="1076"/>
          <ac:picMkLst>
            <pc:docMk/>
            <pc:sldMk cId="4277009749" sldId="335"/>
            <ac:picMk id="5" creationId="{7C307268-B1F6-17AC-4EFA-C1FE666D2678}"/>
          </ac:picMkLst>
        </pc:picChg>
        <pc:cxnChg chg="add mod">
          <ac:chgData name="斉藤 徹_福井" userId="33296064-e4da-4a39-8a9b-7979342510de" providerId="ADAL" clId="{D4036390-F085-4E84-BE0F-80D581127C7F}" dt="2022-10-28T02:50:32.072" v="1404" actId="14100"/>
          <ac:cxnSpMkLst>
            <pc:docMk/>
            <pc:sldMk cId="4277009749" sldId="335"/>
            <ac:cxnSpMk id="6" creationId="{C51593AC-A50F-7061-772A-33E2A7CDAE0F}"/>
          </ac:cxnSpMkLst>
        </pc:cxnChg>
      </pc:sldChg>
      <pc:sldChg chg="addSp delSp modSp add mod modAnim">
        <pc:chgData name="斉藤 徹_福井" userId="33296064-e4da-4a39-8a9b-7979342510de" providerId="ADAL" clId="{D4036390-F085-4E84-BE0F-80D581127C7F}" dt="2022-10-28T03:05:56.922" v="1795"/>
        <pc:sldMkLst>
          <pc:docMk/>
          <pc:sldMk cId="2026889585" sldId="336"/>
        </pc:sldMkLst>
        <pc:spChg chg="mod">
          <ac:chgData name="斉藤 徹_福井" userId="33296064-e4da-4a39-8a9b-7979342510de" providerId="ADAL" clId="{D4036390-F085-4E84-BE0F-80D581127C7F}" dt="2022-10-28T03:02:52.408" v="1588" actId="14100"/>
          <ac:spMkLst>
            <pc:docMk/>
            <pc:sldMk cId="2026889585" sldId="336"/>
            <ac:spMk id="8" creationId="{16F71B1D-ED1F-DF4F-A8C8-2088292DD712}"/>
          </ac:spMkLst>
        </pc:spChg>
        <pc:spChg chg="add mod">
          <ac:chgData name="斉藤 徹_福井" userId="33296064-e4da-4a39-8a9b-7979342510de" providerId="ADAL" clId="{D4036390-F085-4E84-BE0F-80D581127C7F}" dt="2022-10-28T03:00:40.868" v="1565" actId="14100"/>
          <ac:spMkLst>
            <pc:docMk/>
            <pc:sldMk cId="2026889585" sldId="336"/>
            <ac:spMk id="10" creationId="{DADC0D91-853D-7F15-95E3-8238B367E2D4}"/>
          </ac:spMkLst>
        </pc:spChg>
        <pc:spChg chg="add del mod">
          <ac:chgData name="斉藤 徹_福井" userId="33296064-e4da-4a39-8a9b-7979342510de" providerId="ADAL" clId="{D4036390-F085-4E84-BE0F-80D581127C7F}" dt="2022-10-28T03:04:39.306" v="1681" actId="14100"/>
          <ac:spMkLst>
            <pc:docMk/>
            <pc:sldMk cId="2026889585" sldId="336"/>
            <ac:spMk id="12" creationId="{F6ED2F3C-B5FF-F24F-8F68-70181E91B7A6}"/>
          </ac:spMkLst>
        </pc:spChg>
        <pc:spChg chg="mod">
          <ac:chgData name="斉藤 徹_福井" userId="33296064-e4da-4a39-8a9b-7979342510de" providerId="ADAL" clId="{D4036390-F085-4E84-BE0F-80D581127C7F}" dt="2022-10-28T03:05:28.624" v="1791" actId="20577"/>
          <ac:spMkLst>
            <pc:docMk/>
            <pc:sldMk cId="2026889585" sldId="336"/>
            <ac:spMk id="13" creationId="{61C09013-7627-A345-905C-3686B06E054D}"/>
          </ac:spMkLst>
        </pc:spChg>
        <pc:spChg chg="mod">
          <ac:chgData name="斉藤 徹_福井" userId="33296064-e4da-4a39-8a9b-7979342510de" providerId="ADAL" clId="{D4036390-F085-4E84-BE0F-80D581127C7F}" dt="2022-10-28T03:05:53.714" v="1794" actId="1076"/>
          <ac:spMkLst>
            <pc:docMk/>
            <pc:sldMk cId="2026889585" sldId="336"/>
            <ac:spMk id="15" creationId="{BB291F59-457A-DA41-B6B0-D1453F855E5F}"/>
          </ac:spMkLst>
        </pc:spChg>
        <pc:spChg chg="add mod">
          <ac:chgData name="斉藤 徹_福井" userId="33296064-e4da-4a39-8a9b-7979342510de" providerId="ADAL" clId="{D4036390-F085-4E84-BE0F-80D581127C7F}" dt="2022-10-28T03:01:13.141" v="1579" actId="207"/>
          <ac:spMkLst>
            <pc:docMk/>
            <pc:sldMk cId="2026889585" sldId="336"/>
            <ac:spMk id="16" creationId="{409D88F1-19C2-4F40-3ED3-737C1F7E8004}"/>
          </ac:spMkLst>
        </pc:spChg>
        <pc:cxnChg chg="mod">
          <ac:chgData name="斉藤 徹_福井" userId="33296064-e4da-4a39-8a9b-7979342510de" providerId="ADAL" clId="{D4036390-F085-4E84-BE0F-80D581127C7F}" dt="2022-10-28T03:02:55.898" v="1589" actId="14100"/>
          <ac:cxnSpMkLst>
            <pc:docMk/>
            <pc:sldMk cId="2026889585" sldId="336"/>
            <ac:cxnSpMk id="9" creationId="{751AED8E-3ACE-D445-A1E8-5434D014753C}"/>
          </ac:cxnSpMkLst>
        </pc:cxnChg>
      </pc:sldChg>
      <pc:sldChg chg="addSp delSp modSp new mod modAnim">
        <pc:chgData name="斉藤 徹_福井" userId="33296064-e4da-4a39-8a9b-7979342510de" providerId="ADAL" clId="{D4036390-F085-4E84-BE0F-80D581127C7F}" dt="2022-10-28T03:37:40.231" v="2608" actId="1076"/>
        <pc:sldMkLst>
          <pc:docMk/>
          <pc:sldMk cId="3340588617" sldId="337"/>
        </pc:sldMkLst>
        <pc:spChg chg="mod">
          <ac:chgData name="斉藤 徹_福井" userId="33296064-e4da-4a39-8a9b-7979342510de" providerId="ADAL" clId="{D4036390-F085-4E84-BE0F-80D581127C7F}" dt="2022-10-28T03:21:47.787" v="2084" actId="20577"/>
          <ac:spMkLst>
            <pc:docMk/>
            <pc:sldMk cId="3340588617" sldId="337"/>
            <ac:spMk id="2" creationId="{09F7B57D-F6D7-06D8-1E59-D49A76C0B72D}"/>
          </ac:spMkLst>
        </pc:spChg>
        <pc:spChg chg="add mod">
          <ac:chgData name="斉藤 徹_福井" userId="33296064-e4da-4a39-8a9b-7979342510de" providerId="ADAL" clId="{D4036390-F085-4E84-BE0F-80D581127C7F}" dt="2022-10-28T03:37:40.231" v="2608" actId="1076"/>
          <ac:spMkLst>
            <pc:docMk/>
            <pc:sldMk cId="3340588617" sldId="337"/>
            <ac:spMk id="13" creationId="{86958545-99FF-239A-D6A0-0E562A6B2CE1}"/>
          </ac:spMkLst>
        </pc:spChg>
        <pc:spChg chg="add mod">
          <ac:chgData name="斉藤 徹_福井" userId="33296064-e4da-4a39-8a9b-7979342510de" providerId="ADAL" clId="{D4036390-F085-4E84-BE0F-80D581127C7F}" dt="2022-10-28T03:33:46.329" v="2379" actId="207"/>
          <ac:spMkLst>
            <pc:docMk/>
            <pc:sldMk cId="3340588617" sldId="337"/>
            <ac:spMk id="14" creationId="{DA7BF606-0443-EB0E-F3ED-13328D8228C1}"/>
          </ac:spMkLst>
        </pc:spChg>
        <pc:spChg chg="add mod">
          <ac:chgData name="斉藤 徹_福井" userId="33296064-e4da-4a39-8a9b-7979342510de" providerId="ADAL" clId="{D4036390-F085-4E84-BE0F-80D581127C7F}" dt="2022-10-28T03:35:35.852" v="2458" actId="14100"/>
          <ac:spMkLst>
            <pc:docMk/>
            <pc:sldMk cId="3340588617" sldId="337"/>
            <ac:spMk id="15" creationId="{A1ED96E1-C4E7-EF5B-36FE-2F1F18F1305E}"/>
          </ac:spMkLst>
        </pc:spChg>
        <pc:spChg chg="add mod">
          <ac:chgData name="斉藤 徹_福井" userId="33296064-e4da-4a39-8a9b-7979342510de" providerId="ADAL" clId="{D4036390-F085-4E84-BE0F-80D581127C7F}" dt="2022-10-28T03:37:35.255" v="2607" actId="1076"/>
          <ac:spMkLst>
            <pc:docMk/>
            <pc:sldMk cId="3340588617" sldId="337"/>
            <ac:spMk id="16" creationId="{56702557-6F69-1CE7-BE0B-C1386D0BA93B}"/>
          </ac:spMkLst>
        </pc:spChg>
        <pc:picChg chg="add mod">
          <ac:chgData name="斉藤 徹_福井" userId="33296064-e4da-4a39-8a9b-7979342510de" providerId="ADAL" clId="{D4036390-F085-4E84-BE0F-80D581127C7F}" dt="2022-10-28T03:24:30.136" v="2100" actId="1035"/>
          <ac:picMkLst>
            <pc:docMk/>
            <pc:sldMk cId="3340588617" sldId="337"/>
            <ac:picMk id="5" creationId="{3F2523C4-B4A8-F99C-05F4-5B589F5DFB81}"/>
          </ac:picMkLst>
        </pc:picChg>
        <pc:cxnChg chg="add mod">
          <ac:chgData name="斉藤 徹_福井" userId="33296064-e4da-4a39-8a9b-7979342510de" providerId="ADAL" clId="{D4036390-F085-4E84-BE0F-80D581127C7F}" dt="2022-10-28T03:25:00.046" v="2104" actId="1582"/>
          <ac:cxnSpMkLst>
            <pc:docMk/>
            <pc:sldMk cId="3340588617" sldId="337"/>
            <ac:cxnSpMk id="7" creationId="{E3D23B46-BC64-BB30-2AAE-4C9147A83C05}"/>
          </ac:cxnSpMkLst>
        </pc:cxnChg>
        <pc:cxnChg chg="add mod">
          <ac:chgData name="斉藤 徹_福井" userId="33296064-e4da-4a39-8a9b-7979342510de" providerId="ADAL" clId="{D4036390-F085-4E84-BE0F-80D581127C7F}" dt="2022-10-28T03:25:32.869" v="2112" actId="14100"/>
          <ac:cxnSpMkLst>
            <pc:docMk/>
            <pc:sldMk cId="3340588617" sldId="337"/>
            <ac:cxnSpMk id="8" creationId="{27EA8E65-7BC1-F717-2AF8-8CB133215BEA}"/>
          </ac:cxnSpMkLst>
        </pc:cxnChg>
        <pc:cxnChg chg="add mod">
          <ac:chgData name="斉藤 徹_福井" userId="33296064-e4da-4a39-8a9b-7979342510de" providerId="ADAL" clId="{D4036390-F085-4E84-BE0F-80D581127C7F}" dt="2022-10-28T03:25:45.866" v="2115" actId="1038"/>
          <ac:cxnSpMkLst>
            <pc:docMk/>
            <pc:sldMk cId="3340588617" sldId="337"/>
            <ac:cxnSpMk id="10" creationId="{8CD9E483-C3C3-0E93-4685-D68EA20FB6D5}"/>
          </ac:cxnSpMkLst>
        </pc:cxnChg>
        <pc:cxnChg chg="add mod">
          <ac:chgData name="斉藤 徹_福井" userId="33296064-e4da-4a39-8a9b-7979342510de" providerId="ADAL" clId="{D4036390-F085-4E84-BE0F-80D581127C7F}" dt="2022-10-28T03:25:54.648" v="2117" actId="1076"/>
          <ac:cxnSpMkLst>
            <pc:docMk/>
            <pc:sldMk cId="3340588617" sldId="337"/>
            <ac:cxnSpMk id="11" creationId="{DA618F1F-3D25-6D49-0505-BAE4F7AC3B44}"/>
          </ac:cxnSpMkLst>
        </pc:cxnChg>
        <pc:cxnChg chg="add del mod">
          <ac:chgData name="斉藤 徹_福井" userId="33296064-e4da-4a39-8a9b-7979342510de" providerId="ADAL" clId="{D4036390-F085-4E84-BE0F-80D581127C7F}" dt="2022-10-28T03:26:02.746" v="2120" actId="21"/>
          <ac:cxnSpMkLst>
            <pc:docMk/>
            <pc:sldMk cId="3340588617" sldId="337"/>
            <ac:cxnSpMk id="12" creationId="{2AAF23E8-3C9C-08E3-20F7-3598FF9B8530}"/>
          </ac:cxnSpMkLst>
        </pc:cxnChg>
      </pc:sldChg>
      <pc:sldChg chg="addSp modSp new mod">
        <pc:chgData name="斉藤 徹_福井" userId="33296064-e4da-4a39-8a9b-7979342510de" providerId="ADAL" clId="{D4036390-F085-4E84-BE0F-80D581127C7F}" dt="2022-10-28T03:46:28.841" v="3327" actId="14100"/>
        <pc:sldMkLst>
          <pc:docMk/>
          <pc:sldMk cId="4156181435" sldId="338"/>
        </pc:sldMkLst>
        <pc:spChg chg="mod">
          <ac:chgData name="斉藤 徹_福井" userId="33296064-e4da-4a39-8a9b-7979342510de" providerId="ADAL" clId="{D4036390-F085-4E84-BE0F-80D581127C7F}" dt="2022-10-28T03:39:11.614" v="2651" actId="947"/>
          <ac:spMkLst>
            <pc:docMk/>
            <pc:sldMk cId="4156181435" sldId="338"/>
            <ac:spMk id="2" creationId="{9F60A2CA-EBDB-1325-D059-9B4A4A842E6E}"/>
          </ac:spMkLst>
        </pc:spChg>
        <pc:spChg chg="mod">
          <ac:chgData name="斉藤 徹_福井" userId="33296064-e4da-4a39-8a9b-7979342510de" providerId="ADAL" clId="{D4036390-F085-4E84-BE0F-80D581127C7F}" dt="2022-10-28T03:44:38.093" v="3213" actId="20577"/>
          <ac:spMkLst>
            <pc:docMk/>
            <pc:sldMk cId="4156181435" sldId="338"/>
            <ac:spMk id="3" creationId="{5F0A6223-8E2E-19E5-3F67-57178888BD1E}"/>
          </ac:spMkLst>
        </pc:spChg>
        <pc:spChg chg="add mod">
          <ac:chgData name="斉藤 徹_福井" userId="33296064-e4da-4a39-8a9b-7979342510de" providerId="ADAL" clId="{D4036390-F085-4E84-BE0F-80D581127C7F}" dt="2022-10-28T03:46:28.841" v="3327" actId="14100"/>
          <ac:spMkLst>
            <pc:docMk/>
            <pc:sldMk cId="4156181435" sldId="338"/>
            <ac:spMk id="4" creationId="{AD8D998E-30D8-F827-9BCF-22FDE6E95B91}"/>
          </ac:spMkLst>
        </pc:spChg>
      </pc:sldChg>
      <pc:sldChg chg="addSp delSp modSp new mod">
        <pc:chgData name="斉藤 徹_福井" userId="33296064-e4da-4a39-8a9b-7979342510de" providerId="ADAL" clId="{D4036390-F085-4E84-BE0F-80D581127C7F}" dt="2022-10-28T03:56:47.702" v="3524" actId="207"/>
        <pc:sldMkLst>
          <pc:docMk/>
          <pc:sldMk cId="2221059985" sldId="339"/>
        </pc:sldMkLst>
        <pc:spChg chg="mod">
          <ac:chgData name="斉藤 徹_福井" userId="33296064-e4da-4a39-8a9b-7979342510de" providerId="ADAL" clId="{D4036390-F085-4E84-BE0F-80D581127C7F}" dt="2022-10-28T03:50:10.168" v="3427" actId="947"/>
          <ac:spMkLst>
            <pc:docMk/>
            <pc:sldMk cId="2221059985" sldId="339"/>
            <ac:spMk id="2" creationId="{9202EBB5-867C-E676-A79B-FB7B91A4A334}"/>
          </ac:spMkLst>
        </pc:spChg>
        <pc:spChg chg="add mod">
          <ac:chgData name="斉藤 徹_福井" userId="33296064-e4da-4a39-8a9b-7979342510de" providerId="ADAL" clId="{D4036390-F085-4E84-BE0F-80D581127C7F}" dt="2022-10-28T03:49:51.745" v="3418" actId="1076"/>
          <ac:spMkLst>
            <pc:docMk/>
            <pc:sldMk cId="2221059985" sldId="339"/>
            <ac:spMk id="4" creationId="{45AFD9FE-6355-F8E2-4D22-47307698705A}"/>
          </ac:spMkLst>
        </pc:spChg>
        <pc:spChg chg="add del mod">
          <ac:chgData name="斉藤 徹_福井" userId="33296064-e4da-4a39-8a9b-7979342510de" providerId="ADAL" clId="{D4036390-F085-4E84-BE0F-80D581127C7F}" dt="2022-10-28T03:51:24.581" v="3431" actId="21"/>
          <ac:spMkLst>
            <pc:docMk/>
            <pc:sldMk cId="2221059985" sldId="339"/>
            <ac:spMk id="6" creationId="{B93F459A-3CD7-57A4-36C2-56CD1A867509}"/>
          </ac:spMkLst>
        </pc:spChg>
        <pc:spChg chg="add del">
          <ac:chgData name="斉藤 徹_福井" userId="33296064-e4da-4a39-8a9b-7979342510de" providerId="ADAL" clId="{D4036390-F085-4E84-BE0F-80D581127C7F}" dt="2022-10-28T03:51:42.039" v="3435"/>
          <ac:spMkLst>
            <pc:docMk/>
            <pc:sldMk cId="2221059985" sldId="339"/>
            <ac:spMk id="7" creationId="{6244A34C-BDC1-10C2-2945-CEEE750A21E3}"/>
          </ac:spMkLst>
        </pc:spChg>
        <pc:spChg chg="add del mod">
          <ac:chgData name="斉藤 徹_福井" userId="33296064-e4da-4a39-8a9b-7979342510de" providerId="ADAL" clId="{D4036390-F085-4E84-BE0F-80D581127C7F}" dt="2022-10-28T03:51:41.688" v="3434"/>
          <ac:spMkLst>
            <pc:docMk/>
            <pc:sldMk cId="2221059985" sldId="339"/>
            <ac:spMk id="8" creationId="{852F4AE0-DCE7-B6DA-0FEF-C0CD68B700B6}"/>
          </ac:spMkLst>
        </pc:spChg>
        <pc:spChg chg="add mod">
          <ac:chgData name="斉藤 徹_福井" userId="33296064-e4da-4a39-8a9b-7979342510de" providerId="ADAL" clId="{D4036390-F085-4E84-BE0F-80D581127C7F}" dt="2022-10-28T03:54:20.350" v="3458" actId="208"/>
          <ac:spMkLst>
            <pc:docMk/>
            <pc:sldMk cId="2221059985" sldId="339"/>
            <ac:spMk id="9" creationId="{2AD6E9B4-0109-4AFD-4C64-8BF1B9A82BB8}"/>
          </ac:spMkLst>
        </pc:spChg>
        <pc:spChg chg="add mod">
          <ac:chgData name="斉藤 徹_福井" userId="33296064-e4da-4a39-8a9b-7979342510de" providerId="ADAL" clId="{D4036390-F085-4E84-BE0F-80D581127C7F}" dt="2022-10-28T03:54:43.680" v="3462" actId="1076"/>
          <ac:spMkLst>
            <pc:docMk/>
            <pc:sldMk cId="2221059985" sldId="339"/>
            <ac:spMk id="10" creationId="{1DECFA45-EB21-D09D-D879-0D32B8E6FAC5}"/>
          </ac:spMkLst>
        </pc:spChg>
        <pc:spChg chg="add mod">
          <ac:chgData name="斉藤 徹_福井" userId="33296064-e4da-4a39-8a9b-7979342510de" providerId="ADAL" clId="{D4036390-F085-4E84-BE0F-80D581127C7F}" dt="2022-10-28T03:55:36.554" v="3492" actId="1076"/>
          <ac:spMkLst>
            <pc:docMk/>
            <pc:sldMk cId="2221059985" sldId="339"/>
            <ac:spMk id="11" creationId="{29F879A3-7799-CB38-917B-132CB7A47C39}"/>
          </ac:spMkLst>
        </pc:spChg>
        <pc:spChg chg="add mod">
          <ac:chgData name="斉藤 徹_福井" userId="33296064-e4da-4a39-8a9b-7979342510de" providerId="ADAL" clId="{D4036390-F085-4E84-BE0F-80D581127C7F}" dt="2022-10-28T03:54:54.734" v="3466" actId="688"/>
          <ac:spMkLst>
            <pc:docMk/>
            <pc:sldMk cId="2221059985" sldId="339"/>
            <ac:spMk id="14" creationId="{FE821914-24E1-AEE4-1248-A0807E5AA7F9}"/>
          </ac:spMkLst>
        </pc:spChg>
        <pc:spChg chg="add mod">
          <ac:chgData name="斉藤 徹_福井" userId="33296064-e4da-4a39-8a9b-7979342510de" providerId="ADAL" clId="{D4036390-F085-4E84-BE0F-80D581127C7F}" dt="2022-10-28T03:56:47.702" v="3524" actId="207"/>
          <ac:spMkLst>
            <pc:docMk/>
            <pc:sldMk cId="2221059985" sldId="339"/>
            <ac:spMk id="16" creationId="{0660115C-A54F-7193-C42D-3ABBD91F0582}"/>
          </ac:spMkLst>
        </pc:spChg>
        <pc:grpChg chg="add mod">
          <ac:chgData name="斉藤 徹_福井" userId="33296064-e4da-4a39-8a9b-7979342510de" providerId="ADAL" clId="{D4036390-F085-4E84-BE0F-80D581127C7F}" dt="2022-10-28T03:49:51.745" v="3418" actId="1076"/>
          <ac:grpSpMkLst>
            <pc:docMk/>
            <pc:sldMk cId="2221059985" sldId="339"/>
            <ac:grpSpMk id="5" creationId="{BEDEAB11-3C5B-7D64-F81D-8D469617C8E2}"/>
          </ac:grpSpMkLst>
        </pc:grpChg>
        <pc:picChg chg="add mod">
          <ac:chgData name="斉藤 徹_福井" userId="33296064-e4da-4a39-8a9b-7979342510de" providerId="ADAL" clId="{D4036390-F085-4E84-BE0F-80D581127C7F}" dt="2022-10-28T03:49:51.745" v="3418" actId="1076"/>
          <ac:picMkLst>
            <pc:docMk/>
            <pc:sldMk cId="2221059985" sldId="339"/>
            <ac:picMk id="4098" creationId="{053E69BC-DBBB-50C2-8CAE-192C85740A2A}"/>
          </ac:picMkLst>
        </pc:picChg>
        <pc:picChg chg="add mod">
          <ac:chgData name="斉藤 徹_福井" userId="33296064-e4da-4a39-8a9b-7979342510de" providerId="ADAL" clId="{D4036390-F085-4E84-BE0F-80D581127C7F}" dt="2022-10-28T03:53:34.318" v="3443" actId="14100"/>
          <ac:picMkLst>
            <pc:docMk/>
            <pc:sldMk cId="2221059985" sldId="339"/>
            <ac:picMk id="4106" creationId="{C7366DDC-6ED1-22B6-56A6-E9047B3FDA87}"/>
          </ac:picMkLst>
        </pc:picChg>
        <pc:picChg chg="add mod">
          <ac:chgData name="斉藤 徹_福井" userId="33296064-e4da-4a39-8a9b-7979342510de" providerId="ADAL" clId="{D4036390-F085-4E84-BE0F-80D581127C7F}" dt="2022-10-28T03:53:57.212" v="3455" actId="1037"/>
          <ac:picMkLst>
            <pc:docMk/>
            <pc:sldMk cId="2221059985" sldId="339"/>
            <ac:picMk id="4108" creationId="{A4BAEFA3-7752-5FA7-FD2B-3712B13FDFFC}"/>
          </ac:picMkLst>
        </pc:picChg>
      </pc:sldChg>
      <pc:sldChg chg="addSp modSp new mod">
        <pc:chgData name="斉藤 徹_福井" userId="33296064-e4da-4a39-8a9b-7979342510de" providerId="ADAL" clId="{D4036390-F085-4E84-BE0F-80D581127C7F}" dt="2022-10-28T04:05:07.251" v="3643" actId="20577"/>
        <pc:sldMkLst>
          <pc:docMk/>
          <pc:sldMk cId="779917956" sldId="340"/>
        </pc:sldMkLst>
        <pc:spChg chg="mod">
          <ac:chgData name="斉藤 徹_福井" userId="33296064-e4da-4a39-8a9b-7979342510de" providerId="ADAL" clId="{D4036390-F085-4E84-BE0F-80D581127C7F}" dt="2022-10-28T04:05:07.251" v="3643" actId="20577"/>
          <ac:spMkLst>
            <pc:docMk/>
            <pc:sldMk cId="779917956" sldId="340"/>
            <ac:spMk id="2" creationId="{824CBC88-BF99-3686-25BC-1270802BFC21}"/>
          </ac:spMkLst>
        </pc:spChg>
        <pc:grpChg chg="add mod">
          <ac:chgData name="斉藤 徹_福井" userId="33296064-e4da-4a39-8a9b-7979342510de" providerId="ADAL" clId="{D4036390-F085-4E84-BE0F-80D581127C7F}" dt="2022-10-28T04:04:17.920" v="3573" actId="1076"/>
          <ac:grpSpMkLst>
            <pc:docMk/>
            <pc:sldMk cId="779917956" sldId="340"/>
            <ac:grpSpMk id="8" creationId="{6BE69F2D-40B2-BBFF-A28D-8BAA0044A56B}"/>
          </ac:grpSpMkLst>
        </pc:grpChg>
        <pc:picChg chg="add mod">
          <ac:chgData name="斉藤 徹_福井" userId="33296064-e4da-4a39-8a9b-7979342510de" providerId="ADAL" clId="{D4036390-F085-4E84-BE0F-80D581127C7F}" dt="2022-10-28T04:04:06.543" v="3570" actId="164"/>
          <ac:picMkLst>
            <pc:docMk/>
            <pc:sldMk cId="779917956" sldId="340"/>
            <ac:picMk id="5" creationId="{58C922B3-C1BD-A6DB-B400-3451315CE7BE}"/>
          </ac:picMkLst>
        </pc:picChg>
        <pc:picChg chg="add mod">
          <ac:chgData name="斉藤 徹_福井" userId="33296064-e4da-4a39-8a9b-7979342510de" providerId="ADAL" clId="{D4036390-F085-4E84-BE0F-80D581127C7F}" dt="2022-10-28T04:04:06.543" v="3570" actId="164"/>
          <ac:picMkLst>
            <pc:docMk/>
            <pc:sldMk cId="779917956" sldId="340"/>
            <ac:picMk id="7" creationId="{7CAB89B2-6BAF-1E6F-BAF5-3682C026062E}"/>
          </ac:picMkLst>
        </pc:picChg>
      </pc:sldChg>
    </pc:docChg>
  </pc:docChgLst>
  <pc:docChgLst>
    <pc:chgData name="斉藤 徹_福井" userId="33296064-e4da-4a39-8a9b-7979342510de" providerId="ADAL" clId="{E2D2D066-A6B6-0D4D-8A1E-E47D9201A98E}"/>
    <pc:docChg chg="undo custSel addSld delSld modSld">
      <pc:chgData name="斉藤 徹_福井" userId="33296064-e4da-4a39-8a9b-7979342510de" providerId="ADAL" clId="{E2D2D066-A6B6-0D4D-8A1E-E47D9201A98E}" dt="2022-10-28T05:23:10.277" v="1212" actId="947"/>
      <pc:docMkLst>
        <pc:docMk/>
      </pc:docMkLst>
      <pc:sldChg chg="modSp mod">
        <pc:chgData name="斉藤 徹_福井" userId="33296064-e4da-4a39-8a9b-7979342510de" providerId="ADAL" clId="{E2D2D066-A6B6-0D4D-8A1E-E47D9201A98E}" dt="2022-10-28T01:01:52.418" v="96" actId="207"/>
        <pc:sldMkLst>
          <pc:docMk/>
          <pc:sldMk cId="1381938450" sldId="259"/>
        </pc:sldMkLst>
        <pc:spChg chg="mod">
          <ac:chgData name="斉藤 徹_福井" userId="33296064-e4da-4a39-8a9b-7979342510de" providerId="ADAL" clId="{E2D2D066-A6B6-0D4D-8A1E-E47D9201A98E}" dt="2022-10-28T01:01:52.418" v="96" actId="207"/>
          <ac:spMkLst>
            <pc:docMk/>
            <pc:sldMk cId="1381938450" sldId="259"/>
            <ac:spMk id="3" creationId="{FAA7A30B-1CB6-864C-A618-9613F7227C1B}"/>
          </ac:spMkLst>
        </pc:spChg>
      </pc:sldChg>
      <pc:sldChg chg="modSp mod">
        <pc:chgData name="斉藤 徹_福井" userId="33296064-e4da-4a39-8a9b-7979342510de" providerId="ADAL" clId="{E2D2D066-A6B6-0D4D-8A1E-E47D9201A98E}" dt="2022-10-28T01:02:53.759" v="116" actId="20577"/>
        <pc:sldMkLst>
          <pc:docMk/>
          <pc:sldMk cId="1776058830" sldId="262"/>
        </pc:sldMkLst>
        <pc:spChg chg="mod">
          <ac:chgData name="斉藤 徹_福井" userId="33296064-e4da-4a39-8a9b-7979342510de" providerId="ADAL" clId="{E2D2D066-A6B6-0D4D-8A1E-E47D9201A98E}" dt="2022-10-28T01:02:53.759" v="116" actId="20577"/>
          <ac:spMkLst>
            <pc:docMk/>
            <pc:sldMk cId="1776058830" sldId="262"/>
            <ac:spMk id="12" creationId="{38D54109-77BC-4843-A94B-955B9653F602}"/>
          </ac:spMkLst>
        </pc:spChg>
      </pc:sldChg>
      <pc:sldChg chg="modSp mod">
        <pc:chgData name="斉藤 徹_福井" userId="33296064-e4da-4a39-8a9b-7979342510de" providerId="ADAL" clId="{E2D2D066-A6B6-0D4D-8A1E-E47D9201A98E}" dt="2022-10-26T03:13:22.132" v="69" actId="20577"/>
        <pc:sldMkLst>
          <pc:docMk/>
          <pc:sldMk cId="3223234751" sldId="264"/>
        </pc:sldMkLst>
        <pc:spChg chg="mod">
          <ac:chgData name="斉藤 徹_福井" userId="33296064-e4da-4a39-8a9b-7979342510de" providerId="ADAL" clId="{E2D2D066-A6B6-0D4D-8A1E-E47D9201A98E}" dt="2022-10-26T03:13:22.132" v="69" actId="20577"/>
          <ac:spMkLst>
            <pc:docMk/>
            <pc:sldMk cId="3223234751" sldId="264"/>
            <ac:spMk id="3" creationId="{56F0CE25-55EE-4FAC-951C-FC658E4CD20B}"/>
          </ac:spMkLst>
        </pc:spChg>
      </pc:sldChg>
      <pc:sldChg chg="modSp add mod">
        <pc:chgData name="斉藤 徹_福井" userId="33296064-e4da-4a39-8a9b-7979342510de" providerId="ADAL" clId="{E2D2D066-A6B6-0D4D-8A1E-E47D9201A98E}" dt="2022-10-28T01:10:17.850" v="210" actId="403"/>
        <pc:sldMkLst>
          <pc:docMk/>
          <pc:sldMk cId="2031657395" sldId="324"/>
        </pc:sldMkLst>
        <pc:spChg chg="mod">
          <ac:chgData name="斉藤 徹_福井" userId="33296064-e4da-4a39-8a9b-7979342510de" providerId="ADAL" clId="{E2D2D066-A6B6-0D4D-8A1E-E47D9201A98E}" dt="2022-10-28T01:10:03.106" v="205" actId="947"/>
          <ac:spMkLst>
            <pc:docMk/>
            <pc:sldMk cId="2031657395" sldId="324"/>
            <ac:spMk id="2" creationId="{027F0837-F8BE-45A0-A307-A1D33F213B31}"/>
          </ac:spMkLst>
        </pc:spChg>
        <pc:spChg chg="mod">
          <ac:chgData name="斉藤 徹_福井" userId="33296064-e4da-4a39-8a9b-7979342510de" providerId="ADAL" clId="{E2D2D066-A6B6-0D4D-8A1E-E47D9201A98E}" dt="2022-10-28T01:10:17.850" v="210" actId="403"/>
          <ac:spMkLst>
            <pc:docMk/>
            <pc:sldMk cId="2031657395" sldId="324"/>
            <ac:spMk id="3" creationId="{04F5B614-A196-408E-8E56-4685AF29B2FD}"/>
          </ac:spMkLst>
        </pc:spChg>
      </pc:sldChg>
      <pc:sldChg chg="add">
        <pc:chgData name="斉藤 徹_福井" userId="33296064-e4da-4a39-8a9b-7979342510de" providerId="ADAL" clId="{E2D2D066-A6B6-0D4D-8A1E-E47D9201A98E}" dt="2022-10-28T01:08:28.151" v="117"/>
        <pc:sldMkLst>
          <pc:docMk/>
          <pc:sldMk cId="1787609081" sldId="325"/>
        </pc:sldMkLst>
      </pc:sldChg>
      <pc:sldChg chg="add">
        <pc:chgData name="斉藤 徹_福井" userId="33296064-e4da-4a39-8a9b-7979342510de" providerId="ADAL" clId="{E2D2D066-A6B6-0D4D-8A1E-E47D9201A98E}" dt="2022-10-28T01:08:28.151" v="117"/>
        <pc:sldMkLst>
          <pc:docMk/>
          <pc:sldMk cId="3155619710" sldId="326"/>
        </pc:sldMkLst>
      </pc:sldChg>
      <pc:sldChg chg="modSp add mod">
        <pc:chgData name="斉藤 徹_福井" userId="33296064-e4da-4a39-8a9b-7979342510de" providerId="ADAL" clId="{E2D2D066-A6B6-0D4D-8A1E-E47D9201A98E}" dt="2022-10-28T05:23:10.277" v="1212" actId="947"/>
        <pc:sldMkLst>
          <pc:docMk/>
          <pc:sldMk cId="1877036818" sldId="327"/>
        </pc:sldMkLst>
        <pc:spChg chg="mod">
          <ac:chgData name="斉藤 徹_福井" userId="33296064-e4da-4a39-8a9b-7979342510de" providerId="ADAL" clId="{E2D2D066-A6B6-0D4D-8A1E-E47D9201A98E}" dt="2022-10-28T05:23:10.277" v="1212" actId="947"/>
          <ac:spMkLst>
            <pc:docMk/>
            <pc:sldMk cId="1877036818" sldId="327"/>
            <ac:spMk id="2" creationId="{D20749B3-FC34-42C6-9300-D3026E54A103}"/>
          </ac:spMkLst>
        </pc:spChg>
      </pc:sldChg>
      <pc:sldChg chg="add">
        <pc:chgData name="斉藤 徹_福井" userId="33296064-e4da-4a39-8a9b-7979342510de" providerId="ADAL" clId="{E2D2D066-A6B6-0D4D-8A1E-E47D9201A98E}" dt="2022-10-28T01:08:28.151" v="117"/>
        <pc:sldMkLst>
          <pc:docMk/>
          <pc:sldMk cId="73137160" sldId="328"/>
        </pc:sldMkLst>
      </pc:sldChg>
      <pc:sldChg chg="addSp modSp add mod">
        <pc:chgData name="斉藤 徹_福井" userId="33296064-e4da-4a39-8a9b-7979342510de" providerId="ADAL" clId="{E2D2D066-A6B6-0D4D-8A1E-E47D9201A98E}" dt="2022-10-28T01:13:45.377" v="262" actId="113"/>
        <pc:sldMkLst>
          <pc:docMk/>
          <pc:sldMk cId="1716326221" sldId="329"/>
        </pc:sldMkLst>
        <pc:spChg chg="add mod">
          <ac:chgData name="斉藤 徹_福井" userId="33296064-e4da-4a39-8a9b-7979342510de" providerId="ADAL" clId="{E2D2D066-A6B6-0D4D-8A1E-E47D9201A98E}" dt="2022-10-28T01:13:45.377" v="262" actId="113"/>
          <ac:spMkLst>
            <pc:docMk/>
            <pc:sldMk cId="1716326221" sldId="329"/>
            <ac:spMk id="3" creationId="{AEF30E8A-D57D-F640-C908-970CA2265392}"/>
          </ac:spMkLst>
        </pc:spChg>
        <pc:picChg chg="mod">
          <ac:chgData name="斉藤 徹_福井" userId="33296064-e4da-4a39-8a9b-7979342510de" providerId="ADAL" clId="{E2D2D066-A6B6-0D4D-8A1E-E47D9201A98E}" dt="2022-10-28T01:12:51.942" v="214" actId="1076"/>
          <ac:picMkLst>
            <pc:docMk/>
            <pc:sldMk cId="1716326221" sldId="329"/>
            <ac:picMk id="10" creationId="{11F98AFA-D9EE-48DA-819E-7FF4AB63BBF9}"/>
          </ac:picMkLst>
        </pc:picChg>
      </pc:sldChg>
      <pc:sldChg chg="add">
        <pc:chgData name="斉藤 徹_福井" userId="33296064-e4da-4a39-8a9b-7979342510de" providerId="ADAL" clId="{E2D2D066-A6B6-0D4D-8A1E-E47D9201A98E}" dt="2022-10-28T01:14:54.308" v="263"/>
        <pc:sldMkLst>
          <pc:docMk/>
          <pc:sldMk cId="775380575" sldId="330"/>
        </pc:sldMkLst>
      </pc:sldChg>
      <pc:sldChg chg="addSp delSp modSp new mod">
        <pc:chgData name="斉藤 徹_福井" userId="33296064-e4da-4a39-8a9b-7979342510de" providerId="ADAL" clId="{E2D2D066-A6B6-0D4D-8A1E-E47D9201A98E}" dt="2022-10-28T01:30:37.920" v="314" actId="14100"/>
        <pc:sldMkLst>
          <pc:docMk/>
          <pc:sldMk cId="2212200448" sldId="331"/>
        </pc:sldMkLst>
        <pc:spChg chg="del">
          <ac:chgData name="斉藤 徹_福井" userId="33296064-e4da-4a39-8a9b-7979342510de" providerId="ADAL" clId="{E2D2D066-A6B6-0D4D-8A1E-E47D9201A98E}" dt="2022-10-28T01:20:17.753" v="267"/>
          <ac:spMkLst>
            <pc:docMk/>
            <pc:sldMk cId="2212200448" sldId="331"/>
            <ac:spMk id="3" creationId="{321BDA0C-3399-D915-A0F6-F4069375C2B4}"/>
          </ac:spMkLst>
        </pc:spChg>
        <pc:spChg chg="add del mod">
          <ac:chgData name="斉藤 徹_福井" userId="33296064-e4da-4a39-8a9b-7979342510de" providerId="ADAL" clId="{E2D2D066-A6B6-0D4D-8A1E-E47D9201A98E}" dt="2022-10-28T01:21:46.898" v="272"/>
          <ac:spMkLst>
            <pc:docMk/>
            <pc:sldMk cId="2212200448" sldId="331"/>
            <ac:spMk id="7" creationId="{3F94CF19-BAC7-AC6B-BF53-46C82AD44E40}"/>
          </ac:spMkLst>
        </pc:spChg>
        <pc:spChg chg="add mod">
          <ac:chgData name="斉藤 徹_福井" userId="33296064-e4da-4a39-8a9b-7979342510de" providerId="ADAL" clId="{E2D2D066-A6B6-0D4D-8A1E-E47D9201A98E}" dt="2022-10-28T01:26:41.923" v="293" actId="692"/>
          <ac:spMkLst>
            <pc:docMk/>
            <pc:sldMk cId="2212200448" sldId="331"/>
            <ac:spMk id="12" creationId="{08A0708B-630D-BA12-5250-5BCDF9C9BDE0}"/>
          </ac:spMkLst>
        </pc:spChg>
        <pc:picChg chg="add del mod">
          <ac:chgData name="斉藤 徹_福井" userId="33296064-e4da-4a39-8a9b-7979342510de" providerId="ADAL" clId="{E2D2D066-A6B6-0D4D-8A1E-E47D9201A98E}" dt="2022-10-28T01:21:20.715" v="271" actId="21"/>
          <ac:picMkLst>
            <pc:docMk/>
            <pc:sldMk cId="2212200448" sldId="331"/>
            <ac:picMk id="5" creationId="{A09E8280-D011-4EC2-0439-197FED8C7047}"/>
          </ac:picMkLst>
        </pc:picChg>
        <pc:picChg chg="add mod">
          <ac:chgData name="斉藤 徹_福井" userId="33296064-e4da-4a39-8a9b-7979342510de" providerId="ADAL" clId="{E2D2D066-A6B6-0D4D-8A1E-E47D9201A98E}" dt="2022-10-28T01:21:52.071" v="275" actId="1076"/>
          <ac:picMkLst>
            <pc:docMk/>
            <pc:sldMk cId="2212200448" sldId="331"/>
            <ac:picMk id="9" creationId="{3612555C-1D98-7775-50BA-29E49BA58816}"/>
          </ac:picMkLst>
        </pc:picChg>
        <pc:picChg chg="add del mod">
          <ac:chgData name="斉藤 徹_福井" userId="33296064-e4da-4a39-8a9b-7979342510de" providerId="ADAL" clId="{E2D2D066-A6B6-0D4D-8A1E-E47D9201A98E}" dt="2022-10-28T01:26:05.058" v="290" actId="478"/>
          <ac:picMkLst>
            <pc:docMk/>
            <pc:sldMk cId="2212200448" sldId="331"/>
            <ac:picMk id="11" creationId="{39CC043E-2FFF-1D06-44D0-760B5F30F698}"/>
          </ac:picMkLst>
        </pc:picChg>
        <pc:picChg chg="add mod">
          <ac:chgData name="斉藤 徹_福井" userId="33296064-e4da-4a39-8a9b-7979342510de" providerId="ADAL" clId="{E2D2D066-A6B6-0D4D-8A1E-E47D9201A98E}" dt="2022-10-28T01:26:12.941" v="292" actId="1037"/>
          <ac:picMkLst>
            <pc:docMk/>
            <pc:sldMk cId="2212200448" sldId="331"/>
            <ac:picMk id="14" creationId="{62556D14-DA9E-8CE6-DFFF-C74D4C4CB8BD}"/>
          </ac:picMkLst>
        </pc:picChg>
        <pc:cxnChg chg="add mod">
          <ac:chgData name="斉藤 徹_福井" userId="33296064-e4da-4a39-8a9b-7979342510de" providerId="ADAL" clId="{E2D2D066-A6B6-0D4D-8A1E-E47D9201A98E}" dt="2022-10-28T01:30:24.795" v="311" actId="1036"/>
          <ac:cxnSpMkLst>
            <pc:docMk/>
            <pc:sldMk cId="2212200448" sldId="331"/>
            <ac:cxnSpMk id="16" creationId="{2A31105A-02A5-F994-1BE6-08C2B0A87086}"/>
          </ac:cxnSpMkLst>
        </pc:cxnChg>
        <pc:cxnChg chg="add mod">
          <ac:chgData name="斉藤 徹_福井" userId="33296064-e4da-4a39-8a9b-7979342510de" providerId="ADAL" clId="{E2D2D066-A6B6-0D4D-8A1E-E47D9201A98E}" dt="2022-10-28T01:30:37.920" v="314" actId="14100"/>
          <ac:cxnSpMkLst>
            <pc:docMk/>
            <pc:sldMk cId="2212200448" sldId="331"/>
            <ac:cxnSpMk id="17" creationId="{C9294313-500B-4072-1CD7-09110862BF94}"/>
          </ac:cxnSpMkLst>
        </pc:cxnChg>
      </pc:sldChg>
      <pc:sldChg chg="add del">
        <pc:chgData name="斉藤 徹_福井" userId="33296064-e4da-4a39-8a9b-7979342510de" providerId="ADAL" clId="{E2D2D066-A6B6-0D4D-8A1E-E47D9201A98E}" dt="2022-10-28T01:19:48.268" v="266"/>
        <pc:sldMkLst>
          <pc:docMk/>
          <pc:sldMk cId="3438254780" sldId="332"/>
        </pc:sldMkLst>
      </pc:sldChg>
      <pc:sldChg chg="addSp modSp mod">
        <pc:chgData name="斉藤 徹_福井" userId="33296064-e4da-4a39-8a9b-7979342510de" providerId="ADAL" clId="{E2D2D066-A6B6-0D4D-8A1E-E47D9201A98E}" dt="2022-10-28T05:20:39.404" v="1211" actId="1038"/>
        <pc:sldMkLst>
          <pc:docMk/>
          <pc:sldMk cId="4156181435" sldId="338"/>
        </pc:sldMkLst>
        <pc:spChg chg="mod">
          <ac:chgData name="斉藤 徹_福井" userId="33296064-e4da-4a39-8a9b-7979342510de" providerId="ADAL" clId="{E2D2D066-A6B6-0D4D-8A1E-E47D9201A98E}" dt="2022-10-28T05:20:17.121" v="1198" actId="14100"/>
          <ac:spMkLst>
            <pc:docMk/>
            <pc:sldMk cId="4156181435" sldId="338"/>
            <ac:spMk id="4" creationId="{AD8D998E-30D8-F827-9BCF-22FDE6E95B91}"/>
          </ac:spMkLst>
        </pc:spChg>
        <pc:picChg chg="add mod">
          <ac:chgData name="斉藤 徹_福井" userId="33296064-e4da-4a39-8a9b-7979342510de" providerId="ADAL" clId="{E2D2D066-A6B6-0D4D-8A1E-E47D9201A98E}" dt="2022-10-28T05:20:39.404" v="1211" actId="1038"/>
          <ac:picMkLst>
            <pc:docMk/>
            <pc:sldMk cId="4156181435" sldId="338"/>
            <ac:picMk id="3074" creationId="{C1893749-B262-AF05-712E-4F40F6C084B0}"/>
          </ac:picMkLst>
        </pc:picChg>
      </pc:sldChg>
      <pc:sldChg chg="addSp modSp mod modAnim">
        <pc:chgData name="斉藤 徹_福井" userId="33296064-e4da-4a39-8a9b-7979342510de" providerId="ADAL" clId="{E2D2D066-A6B6-0D4D-8A1E-E47D9201A98E}" dt="2022-10-28T04:48:40.604" v="413" actId="122"/>
        <pc:sldMkLst>
          <pc:docMk/>
          <pc:sldMk cId="779917956" sldId="340"/>
        </pc:sldMkLst>
        <pc:spChg chg="add mod">
          <ac:chgData name="斉藤 徹_福井" userId="33296064-e4da-4a39-8a9b-7979342510de" providerId="ADAL" clId="{E2D2D066-A6B6-0D4D-8A1E-E47D9201A98E}" dt="2022-10-28T04:46:17.824" v="320" actId="693"/>
          <ac:spMkLst>
            <pc:docMk/>
            <pc:sldMk cId="779917956" sldId="340"/>
            <ac:spMk id="4" creationId="{C5CDE388-FCBD-2C2C-BE5D-A13AA35F5428}"/>
          </ac:spMkLst>
        </pc:spChg>
        <pc:spChg chg="add mod">
          <ac:chgData name="斉藤 徹_福井" userId="33296064-e4da-4a39-8a9b-7979342510de" providerId="ADAL" clId="{E2D2D066-A6B6-0D4D-8A1E-E47D9201A98E}" dt="2022-10-28T04:46:52.414" v="325" actId="208"/>
          <ac:spMkLst>
            <pc:docMk/>
            <pc:sldMk cId="779917956" sldId="340"/>
            <ac:spMk id="6" creationId="{D0D845F5-B813-AE5C-E7E8-1A5B03DF75C0}"/>
          </ac:spMkLst>
        </pc:spChg>
        <pc:spChg chg="add mod">
          <ac:chgData name="斉藤 徹_福井" userId="33296064-e4da-4a39-8a9b-7979342510de" providerId="ADAL" clId="{E2D2D066-A6B6-0D4D-8A1E-E47D9201A98E}" dt="2022-10-28T04:47:50.044" v="364" actId="692"/>
          <ac:spMkLst>
            <pc:docMk/>
            <pc:sldMk cId="779917956" sldId="340"/>
            <ac:spMk id="9" creationId="{7B0F00E3-C1EC-A9BD-38F1-BB5DCB46D1C5}"/>
          </ac:spMkLst>
        </pc:spChg>
        <pc:spChg chg="add mod">
          <ac:chgData name="斉藤 徹_福井" userId="33296064-e4da-4a39-8a9b-7979342510de" providerId="ADAL" clId="{E2D2D066-A6B6-0D4D-8A1E-E47D9201A98E}" dt="2022-10-28T04:48:40.604" v="413" actId="122"/>
          <ac:spMkLst>
            <pc:docMk/>
            <pc:sldMk cId="779917956" sldId="340"/>
            <ac:spMk id="10" creationId="{80F06595-DEC4-B8B4-406E-A39ECF1A9A6B}"/>
          </ac:spMkLst>
        </pc:spChg>
        <pc:grpChg chg="mod">
          <ac:chgData name="斉藤 徹_福井" userId="33296064-e4da-4a39-8a9b-7979342510de" providerId="ADAL" clId="{E2D2D066-A6B6-0D4D-8A1E-E47D9201A98E}" dt="2022-10-28T04:46:33.625" v="323" actId="1076"/>
          <ac:grpSpMkLst>
            <pc:docMk/>
            <pc:sldMk cId="779917956" sldId="340"/>
            <ac:grpSpMk id="8" creationId="{6BE69F2D-40B2-BBFF-A28D-8BAA0044A56B}"/>
          </ac:grpSpMkLst>
        </pc:grpChg>
      </pc:sldChg>
      <pc:sldChg chg="addSp modSp new mod">
        <pc:chgData name="斉藤 徹_福井" userId="33296064-e4da-4a39-8a9b-7979342510de" providerId="ADAL" clId="{E2D2D066-A6B6-0D4D-8A1E-E47D9201A98E}" dt="2022-10-28T05:11:58.700" v="785" actId="1036"/>
        <pc:sldMkLst>
          <pc:docMk/>
          <pc:sldMk cId="3156036169" sldId="341"/>
        </pc:sldMkLst>
        <pc:spChg chg="mod">
          <ac:chgData name="斉藤 徹_福井" userId="33296064-e4da-4a39-8a9b-7979342510de" providerId="ADAL" clId="{E2D2D066-A6B6-0D4D-8A1E-E47D9201A98E}" dt="2022-10-28T05:03:17.396" v="443" actId="20577"/>
          <ac:spMkLst>
            <pc:docMk/>
            <pc:sldMk cId="3156036169" sldId="341"/>
            <ac:spMk id="2" creationId="{74BAA3BB-221B-1BBC-598F-396DC6A2AE53}"/>
          </ac:spMkLst>
        </pc:spChg>
        <pc:spChg chg="mod">
          <ac:chgData name="斉藤 徹_福井" userId="33296064-e4da-4a39-8a9b-7979342510de" providerId="ADAL" clId="{E2D2D066-A6B6-0D4D-8A1E-E47D9201A98E}" dt="2022-10-28T05:05:34.263" v="556" actId="20577"/>
          <ac:spMkLst>
            <pc:docMk/>
            <pc:sldMk cId="3156036169" sldId="341"/>
            <ac:spMk id="3" creationId="{BDDF6DC7-4764-6857-C314-783E7DB2ABCB}"/>
          </ac:spMkLst>
        </pc:spChg>
        <pc:spChg chg="add mod">
          <ac:chgData name="斉藤 徹_福井" userId="33296064-e4da-4a39-8a9b-7979342510de" providerId="ADAL" clId="{E2D2D066-A6B6-0D4D-8A1E-E47D9201A98E}" dt="2022-10-28T05:08:47.807" v="576" actId="1076"/>
          <ac:spMkLst>
            <pc:docMk/>
            <pc:sldMk cId="3156036169" sldId="341"/>
            <ac:spMk id="4" creationId="{1DFB149F-5E6D-5984-7D5F-A81172F51CC7}"/>
          </ac:spMkLst>
        </pc:spChg>
        <pc:spChg chg="add mod">
          <ac:chgData name="斉藤 徹_福井" userId="33296064-e4da-4a39-8a9b-7979342510de" providerId="ADAL" clId="{E2D2D066-A6B6-0D4D-8A1E-E47D9201A98E}" dt="2022-10-28T05:11:58.700" v="785" actId="1036"/>
          <ac:spMkLst>
            <pc:docMk/>
            <pc:sldMk cId="3156036169" sldId="341"/>
            <ac:spMk id="6" creationId="{0D3FC8A2-D67E-9478-4FAF-12D89D6C26CA}"/>
          </ac:spMkLst>
        </pc:spChg>
        <pc:grpChg chg="add mod">
          <ac:chgData name="斉藤 徹_福井" userId="33296064-e4da-4a39-8a9b-7979342510de" providerId="ADAL" clId="{E2D2D066-A6B6-0D4D-8A1E-E47D9201A98E}" dt="2022-10-28T05:08:47.807" v="576" actId="1076"/>
          <ac:grpSpMkLst>
            <pc:docMk/>
            <pc:sldMk cId="3156036169" sldId="341"/>
            <ac:grpSpMk id="5" creationId="{F61A55E0-14C4-2A5D-8BA4-06D609298253}"/>
          </ac:grpSpMkLst>
        </pc:grpChg>
        <pc:picChg chg="add mod">
          <ac:chgData name="斉藤 徹_福井" userId="33296064-e4da-4a39-8a9b-7979342510de" providerId="ADAL" clId="{E2D2D066-A6B6-0D4D-8A1E-E47D9201A98E}" dt="2022-10-28T05:08:47.807" v="576" actId="1076"/>
          <ac:picMkLst>
            <pc:docMk/>
            <pc:sldMk cId="3156036169" sldId="341"/>
            <ac:picMk id="1026" creationId="{664EEE01-088E-76FF-792B-8FD3D6453039}"/>
          </ac:picMkLst>
        </pc:picChg>
        <pc:picChg chg="add mod">
          <ac:chgData name="斉藤 徹_福井" userId="33296064-e4da-4a39-8a9b-7979342510de" providerId="ADAL" clId="{E2D2D066-A6B6-0D4D-8A1E-E47D9201A98E}" dt="2022-10-28T05:08:36.890" v="574" actId="14100"/>
          <ac:picMkLst>
            <pc:docMk/>
            <pc:sldMk cId="3156036169" sldId="341"/>
            <ac:picMk id="1028" creationId="{736360AB-832D-B2A8-755E-4CD5D52606A7}"/>
          </ac:picMkLst>
        </pc:picChg>
      </pc:sldChg>
      <pc:sldChg chg="addSp modSp new mod">
        <pc:chgData name="斉藤 徹_福井" userId="33296064-e4da-4a39-8a9b-7979342510de" providerId="ADAL" clId="{E2D2D066-A6B6-0D4D-8A1E-E47D9201A98E}" dt="2022-10-28T05:18:08.254" v="1191" actId="1076"/>
        <pc:sldMkLst>
          <pc:docMk/>
          <pc:sldMk cId="3865648845" sldId="342"/>
        </pc:sldMkLst>
        <pc:spChg chg="mod">
          <ac:chgData name="斉藤 徹_福井" userId="33296064-e4da-4a39-8a9b-7979342510de" providerId="ADAL" clId="{E2D2D066-A6B6-0D4D-8A1E-E47D9201A98E}" dt="2022-10-28T05:12:24.336" v="805" actId="20577"/>
          <ac:spMkLst>
            <pc:docMk/>
            <pc:sldMk cId="3865648845" sldId="342"/>
            <ac:spMk id="2" creationId="{2DB0CBBC-90A2-2F57-D331-52E1AFF55E8D}"/>
          </ac:spMkLst>
        </pc:spChg>
        <pc:spChg chg="mod">
          <ac:chgData name="斉藤 徹_福井" userId="33296064-e4da-4a39-8a9b-7979342510de" providerId="ADAL" clId="{E2D2D066-A6B6-0D4D-8A1E-E47D9201A98E}" dt="2022-10-28T05:17:08.606" v="1183" actId="14100"/>
          <ac:spMkLst>
            <pc:docMk/>
            <pc:sldMk cId="3865648845" sldId="342"/>
            <ac:spMk id="3" creationId="{ACC5C152-7759-1D83-2F8F-5CD22A17018B}"/>
          </ac:spMkLst>
        </pc:spChg>
        <pc:picChg chg="add mod">
          <ac:chgData name="斉藤 徹_福井" userId="33296064-e4da-4a39-8a9b-7979342510de" providerId="ADAL" clId="{E2D2D066-A6B6-0D4D-8A1E-E47D9201A98E}" dt="2022-10-28T05:18:08.254" v="1191" actId="1076"/>
          <ac:picMkLst>
            <pc:docMk/>
            <pc:sldMk cId="3865648845" sldId="342"/>
            <ac:picMk id="2050" creationId="{BB959611-4490-84DB-BD22-4F7DE0182B98}"/>
          </ac:picMkLst>
        </pc:picChg>
      </pc:sldChg>
    </pc:docChg>
  </pc:docChgLst>
  <pc:docChgLst>
    <pc:chgData name="斉藤 徹" userId="33296064-e4da-4a39-8a9b-7979342510de" providerId="ADAL" clId="{5D2B27F2-2DEC-41DE-B59F-F79105351B36}"/>
    <pc:docChg chg="undo custSel addSld modSld sldOrd">
      <pc:chgData name="斉藤 徹" userId="33296064-e4da-4a39-8a9b-7979342510de" providerId="ADAL" clId="{5D2B27F2-2DEC-41DE-B59F-F79105351B36}" dt="2021-11-10T05:03:30.622" v="861"/>
      <pc:docMkLst>
        <pc:docMk/>
      </pc:docMkLst>
      <pc:sldChg chg="modSp mod">
        <pc:chgData name="斉藤 徹" userId="33296064-e4da-4a39-8a9b-7979342510de" providerId="ADAL" clId="{5D2B27F2-2DEC-41DE-B59F-F79105351B36}" dt="2021-10-05T07:20:49.363" v="11" actId="255"/>
        <pc:sldMkLst>
          <pc:docMk/>
          <pc:sldMk cId="2128380218" sldId="256"/>
        </pc:sldMkLst>
        <pc:spChg chg="mod">
          <ac:chgData name="斉藤 徹" userId="33296064-e4da-4a39-8a9b-7979342510de" providerId="ADAL" clId="{5D2B27F2-2DEC-41DE-B59F-F79105351B36}" dt="2021-10-05T07:20:49.363" v="11" actId="255"/>
          <ac:spMkLst>
            <pc:docMk/>
            <pc:sldMk cId="2128380218" sldId="256"/>
            <ac:spMk id="3" creationId="{00000000-0000-0000-0000-000000000000}"/>
          </ac:spMkLst>
        </pc:spChg>
      </pc:sldChg>
      <pc:sldChg chg="modSp mod">
        <pc:chgData name="斉藤 徹" userId="33296064-e4da-4a39-8a9b-7979342510de" providerId="ADAL" clId="{5D2B27F2-2DEC-41DE-B59F-F79105351B36}" dt="2021-11-10T04:15:59.051" v="301" actId="20577"/>
        <pc:sldMkLst>
          <pc:docMk/>
          <pc:sldMk cId="3186464378" sldId="257"/>
        </pc:sldMkLst>
        <pc:spChg chg="mod">
          <ac:chgData name="斉藤 徹" userId="33296064-e4da-4a39-8a9b-7979342510de" providerId="ADAL" clId="{5D2B27F2-2DEC-41DE-B59F-F79105351B36}" dt="2021-11-10T04:15:59.051" v="301" actId="20577"/>
          <ac:spMkLst>
            <pc:docMk/>
            <pc:sldMk cId="3186464378" sldId="257"/>
            <ac:spMk id="4" creationId="{9D9E9F0A-C180-DA48-835C-ACD43F077789}"/>
          </ac:spMkLst>
        </pc:spChg>
      </pc:sldChg>
      <pc:sldChg chg="modSp mod">
        <pc:chgData name="斉藤 徹" userId="33296064-e4da-4a39-8a9b-7979342510de" providerId="ADAL" clId="{5D2B27F2-2DEC-41DE-B59F-F79105351B36}" dt="2021-11-10T04:08:24.413" v="15" actId="1076"/>
        <pc:sldMkLst>
          <pc:docMk/>
          <pc:sldMk cId="372484839" sldId="273"/>
        </pc:sldMkLst>
        <pc:spChg chg="mod">
          <ac:chgData name="斉藤 徹" userId="33296064-e4da-4a39-8a9b-7979342510de" providerId="ADAL" clId="{5D2B27F2-2DEC-41DE-B59F-F79105351B36}" dt="2021-11-10T04:08:24.413" v="15" actId="1076"/>
          <ac:spMkLst>
            <pc:docMk/>
            <pc:sldMk cId="372484839" sldId="273"/>
            <ac:spMk id="8" creationId="{9938BB91-3A09-6B4F-A229-ADCC695A540D}"/>
          </ac:spMkLst>
        </pc:spChg>
      </pc:sldChg>
      <pc:sldChg chg="modSp mod">
        <pc:chgData name="斉藤 徹" userId="33296064-e4da-4a39-8a9b-7979342510de" providerId="ADAL" clId="{5D2B27F2-2DEC-41DE-B59F-F79105351B36}" dt="2021-11-10T04:09:01.479" v="27" actId="20577"/>
        <pc:sldMkLst>
          <pc:docMk/>
          <pc:sldMk cId="539523176" sldId="274"/>
        </pc:sldMkLst>
        <pc:spChg chg="mod">
          <ac:chgData name="斉藤 徹" userId="33296064-e4da-4a39-8a9b-7979342510de" providerId="ADAL" clId="{5D2B27F2-2DEC-41DE-B59F-F79105351B36}" dt="2021-11-10T04:09:01.479" v="27" actId="20577"/>
          <ac:spMkLst>
            <pc:docMk/>
            <pc:sldMk cId="539523176" sldId="274"/>
            <ac:spMk id="3" creationId="{1C47D607-2BD0-804E-8007-1CDC5DD0E1E2}"/>
          </ac:spMkLst>
        </pc:spChg>
      </pc:sldChg>
      <pc:sldChg chg="modSp new mod ord">
        <pc:chgData name="斉藤 徹" userId="33296064-e4da-4a39-8a9b-7979342510de" providerId="ADAL" clId="{5D2B27F2-2DEC-41DE-B59F-F79105351B36}" dt="2021-11-10T04:15:41.420" v="281" actId="5793"/>
        <pc:sldMkLst>
          <pc:docMk/>
          <pc:sldMk cId="934767280" sldId="277"/>
        </pc:sldMkLst>
        <pc:spChg chg="mod">
          <ac:chgData name="斉藤 徹" userId="33296064-e4da-4a39-8a9b-7979342510de" providerId="ADAL" clId="{5D2B27F2-2DEC-41DE-B59F-F79105351B36}" dt="2021-11-10T04:10:16.731" v="50" actId="20577"/>
          <ac:spMkLst>
            <pc:docMk/>
            <pc:sldMk cId="934767280" sldId="277"/>
            <ac:spMk id="2" creationId="{D8F60723-7400-4317-9987-9974733194B0}"/>
          </ac:spMkLst>
        </pc:spChg>
        <pc:spChg chg="mod">
          <ac:chgData name="斉藤 徹" userId="33296064-e4da-4a39-8a9b-7979342510de" providerId="ADAL" clId="{5D2B27F2-2DEC-41DE-B59F-F79105351B36}" dt="2021-11-10T04:15:41.420" v="281" actId="5793"/>
          <ac:spMkLst>
            <pc:docMk/>
            <pc:sldMk cId="934767280" sldId="277"/>
            <ac:spMk id="3" creationId="{767604C7-95CC-4B08-BC86-4FBCA7A2A5F4}"/>
          </ac:spMkLst>
        </pc:spChg>
      </pc:sldChg>
      <pc:sldChg chg="addSp modSp new mod">
        <pc:chgData name="斉藤 徹" userId="33296064-e4da-4a39-8a9b-7979342510de" providerId="ADAL" clId="{5D2B27F2-2DEC-41DE-B59F-F79105351B36}" dt="2021-11-10T04:43:21.299" v="860" actId="20577"/>
        <pc:sldMkLst>
          <pc:docMk/>
          <pc:sldMk cId="2818045503" sldId="278"/>
        </pc:sldMkLst>
        <pc:spChg chg="mod">
          <ac:chgData name="斉藤 徹" userId="33296064-e4da-4a39-8a9b-7979342510de" providerId="ADAL" clId="{5D2B27F2-2DEC-41DE-B59F-F79105351B36}" dt="2021-11-10T04:36:57.425" v="309" actId="20577"/>
          <ac:spMkLst>
            <pc:docMk/>
            <pc:sldMk cId="2818045503" sldId="278"/>
            <ac:spMk id="2" creationId="{8BD2105A-02B0-42EB-9C0A-CA2BB655F9A8}"/>
          </ac:spMkLst>
        </pc:spChg>
        <pc:spChg chg="mod">
          <ac:chgData name="斉藤 徹" userId="33296064-e4da-4a39-8a9b-7979342510de" providerId="ADAL" clId="{5D2B27F2-2DEC-41DE-B59F-F79105351B36}" dt="2021-11-10T04:43:21.299" v="860" actId="20577"/>
          <ac:spMkLst>
            <pc:docMk/>
            <pc:sldMk cId="2818045503" sldId="278"/>
            <ac:spMk id="3" creationId="{B78CB367-9AB9-463A-8C51-81511241A818}"/>
          </ac:spMkLst>
        </pc:spChg>
        <pc:spChg chg="add mod">
          <ac:chgData name="斉藤 徹" userId="33296064-e4da-4a39-8a9b-7979342510de" providerId="ADAL" clId="{5D2B27F2-2DEC-41DE-B59F-F79105351B36}" dt="2021-11-10T04:43:10.101" v="859" actId="1076"/>
          <ac:spMkLst>
            <pc:docMk/>
            <pc:sldMk cId="2818045503" sldId="278"/>
            <ac:spMk id="4" creationId="{03DBB326-C7D0-4518-938F-56C01FB7759E}"/>
          </ac:spMkLst>
        </pc:spChg>
      </pc:sldChg>
      <pc:sldChg chg="add">
        <pc:chgData name="斉藤 徹" userId="33296064-e4da-4a39-8a9b-7979342510de" providerId="ADAL" clId="{5D2B27F2-2DEC-41DE-B59F-F79105351B36}" dt="2021-11-10T05:03:30.622" v="861"/>
        <pc:sldMkLst>
          <pc:docMk/>
          <pc:sldMk cId="2704302901" sldId="283"/>
        </pc:sldMkLst>
      </pc:sldChg>
      <pc:sldChg chg="add">
        <pc:chgData name="斉藤 徹" userId="33296064-e4da-4a39-8a9b-7979342510de" providerId="ADAL" clId="{5D2B27F2-2DEC-41DE-B59F-F79105351B36}" dt="2021-11-10T05:03:30.622" v="861"/>
        <pc:sldMkLst>
          <pc:docMk/>
          <pc:sldMk cId="3176589118" sldId="318"/>
        </pc:sldMkLst>
      </pc:sldChg>
      <pc:sldChg chg="add">
        <pc:chgData name="斉藤 徹" userId="33296064-e4da-4a39-8a9b-7979342510de" providerId="ADAL" clId="{5D2B27F2-2DEC-41DE-B59F-F79105351B36}" dt="2021-11-10T05:03:30.622" v="861"/>
        <pc:sldMkLst>
          <pc:docMk/>
          <pc:sldMk cId="2573272170" sldId="319"/>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570345B-52E6-46E0-A271-05FC9FAE5E5F}" type="datetimeFigureOut">
              <a:rPr kumimoji="1" lang="ja-JP" altLang="en-US" smtClean="0"/>
              <a:t>2022/10/28</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AF40366-1679-4EDF-A70E-FB8ACA366216}" type="slidenum">
              <a:rPr kumimoji="1" lang="ja-JP" altLang="en-US" smtClean="0"/>
              <a:t>‹#›</a:t>
            </a:fld>
            <a:endParaRPr kumimoji="1" lang="ja-JP" altLang="en-US"/>
          </a:p>
        </p:txBody>
      </p:sp>
    </p:spTree>
    <p:extLst>
      <p:ext uri="{BB962C8B-B14F-4D97-AF65-F5344CB8AC3E}">
        <p14:creationId xmlns:p14="http://schemas.microsoft.com/office/powerpoint/2010/main" val="2305569865"/>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3AF40366-1679-4EDF-A70E-FB8ACA366216}" type="slidenum">
              <a:rPr kumimoji="1" lang="ja-JP" altLang="en-US" smtClean="0"/>
              <a:t>13</a:t>
            </a:fld>
            <a:endParaRPr kumimoji="1" lang="ja-JP" altLang="en-US"/>
          </a:p>
        </p:txBody>
      </p:sp>
    </p:spTree>
    <p:extLst>
      <p:ext uri="{BB962C8B-B14F-4D97-AF65-F5344CB8AC3E}">
        <p14:creationId xmlns:p14="http://schemas.microsoft.com/office/powerpoint/2010/main" val="16829170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3AF40366-1679-4EDF-A70E-FB8ACA366216}" type="slidenum">
              <a:rPr kumimoji="1" lang="ja-JP" altLang="en-US" smtClean="0"/>
              <a:t>23</a:t>
            </a:fld>
            <a:endParaRPr kumimoji="1" lang="ja-JP" altLang="en-US"/>
          </a:p>
        </p:txBody>
      </p:sp>
    </p:spTree>
    <p:extLst>
      <p:ext uri="{BB962C8B-B14F-4D97-AF65-F5344CB8AC3E}">
        <p14:creationId xmlns:p14="http://schemas.microsoft.com/office/powerpoint/2010/main" val="41498770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3AF40366-1679-4EDF-A70E-FB8ACA366216}" type="slidenum">
              <a:rPr kumimoji="1" lang="ja-JP" altLang="en-US" smtClean="0"/>
              <a:t>24</a:t>
            </a:fld>
            <a:endParaRPr kumimoji="1" lang="ja-JP" altLang="en-US"/>
          </a:p>
        </p:txBody>
      </p:sp>
    </p:spTree>
    <p:extLst>
      <p:ext uri="{BB962C8B-B14F-4D97-AF65-F5344CB8AC3E}">
        <p14:creationId xmlns:p14="http://schemas.microsoft.com/office/powerpoint/2010/main" val="10753698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3AF40366-1679-4EDF-A70E-FB8ACA366216}" type="slidenum">
              <a:rPr kumimoji="1" lang="ja-JP" altLang="en-US" smtClean="0"/>
              <a:t>36</a:t>
            </a:fld>
            <a:endParaRPr kumimoji="1" lang="ja-JP" altLang="en-US"/>
          </a:p>
        </p:txBody>
      </p:sp>
    </p:spTree>
    <p:extLst>
      <p:ext uri="{BB962C8B-B14F-4D97-AF65-F5344CB8AC3E}">
        <p14:creationId xmlns:p14="http://schemas.microsoft.com/office/powerpoint/2010/main" val="40195774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3AF40366-1679-4EDF-A70E-FB8ACA366216}" type="slidenum">
              <a:rPr kumimoji="1" lang="ja-JP" altLang="en-US" smtClean="0"/>
              <a:t>37</a:t>
            </a:fld>
            <a:endParaRPr kumimoji="1" lang="ja-JP" altLang="en-US"/>
          </a:p>
        </p:txBody>
      </p:sp>
    </p:spTree>
    <p:extLst>
      <p:ext uri="{BB962C8B-B14F-4D97-AF65-F5344CB8AC3E}">
        <p14:creationId xmlns:p14="http://schemas.microsoft.com/office/powerpoint/2010/main" val="10508965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2396319" y="802299"/>
            <a:ext cx="5618515" cy="2541431"/>
          </a:xfrm>
        </p:spPr>
        <p:txBody>
          <a:bodyPr bIns="0" anchor="b">
            <a:normAutofit/>
          </a:bodyPr>
          <a:lstStyle>
            <a:lvl1pPr algn="l">
              <a:defRPr sz="5400"/>
            </a:lvl1pPr>
          </a:lstStyle>
          <a:p>
            <a:r>
              <a:rPr lang="ja-JP" altLang="en-US"/>
              <a:t>マスター タイトルの書式設定</a:t>
            </a:r>
            <a:endParaRPr lang="en-US" dirty="0"/>
          </a:p>
        </p:txBody>
      </p:sp>
      <p:sp>
        <p:nvSpPr>
          <p:cNvPr id="3" name="Subtitle 2"/>
          <p:cNvSpPr>
            <a:spLocks noGrp="1"/>
          </p:cNvSpPr>
          <p:nvPr>
            <p:ph type="subTitle" idx="1"/>
          </p:nvPr>
        </p:nvSpPr>
        <p:spPr>
          <a:xfrm>
            <a:off x="2396319" y="3531205"/>
            <a:ext cx="5618515" cy="977621"/>
          </a:xfrm>
        </p:spPr>
        <p:txBody>
          <a:bodyPr tIns="91440" bIns="91440">
            <a:normAutofit/>
          </a:bodyPr>
          <a:lstStyle>
            <a:lvl1pPr marL="0" indent="0" algn="l">
              <a:buNone/>
              <a:defRPr sz="1600" b="0" cap="all" baseline="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0E02A643-9BB0-4E02-80B2-2C0A5E5D738E}" type="datetimeFigureOut">
              <a:rPr kumimoji="1" lang="ja-JP" altLang="en-US" smtClean="0"/>
              <a:t>2022/10/28</a:t>
            </a:fld>
            <a:endParaRPr kumimoji="1" lang="ja-JP" altLang="en-US"/>
          </a:p>
        </p:txBody>
      </p:sp>
      <p:sp>
        <p:nvSpPr>
          <p:cNvPr id="5" name="Footer Placeholder 4"/>
          <p:cNvSpPr>
            <a:spLocks noGrp="1"/>
          </p:cNvSpPr>
          <p:nvPr>
            <p:ph type="ftr" sz="quarter" idx="11"/>
          </p:nvPr>
        </p:nvSpPr>
        <p:spPr>
          <a:xfrm>
            <a:off x="2396319" y="329308"/>
            <a:ext cx="3086292" cy="309201"/>
          </a:xfrm>
        </p:spPr>
        <p:txBody>
          <a:bodyPr/>
          <a:lstStyle/>
          <a:p>
            <a:endParaRPr kumimoji="1" lang="ja-JP" altLang="en-US"/>
          </a:p>
        </p:txBody>
      </p:sp>
      <p:sp>
        <p:nvSpPr>
          <p:cNvPr id="6" name="Slide Number Placeholder 5"/>
          <p:cNvSpPr>
            <a:spLocks noGrp="1"/>
          </p:cNvSpPr>
          <p:nvPr>
            <p:ph type="sldNum" sz="quarter" idx="12"/>
          </p:nvPr>
        </p:nvSpPr>
        <p:spPr>
          <a:xfrm>
            <a:off x="1434703" y="798973"/>
            <a:ext cx="802005" cy="503578"/>
          </a:xfrm>
        </p:spPr>
        <p:txBody>
          <a:bodyPr/>
          <a:lstStyle/>
          <a:p>
            <a:fld id="{A99D720A-4AD5-4DCF-885F-DE5297996123}" type="slidenum">
              <a:rPr kumimoji="1" lang="ja-JP" altLang="en-US" smtClean="0"/>
              <a:t>‹#›</a:t>
            </a:fld>
            <a:endParaRPr kumimoji="1" lang="ja-JP" altLang="en-US"/>
          </a:p>
        </p:txBody>
      </p:sp>
      <p:cxnSp>
        <p:nvCxnSpPr>
          <p:cNvPr id="15" name="Straight Connector 14"/>
          <p:cNvCxnSpPr/>
          <p:nvPr/>
        </p:nvCxnSpPr>
        <p:spPr>
          <a:xfrm>
            <a:off x="2396319" y="3528542"/>
            <a:ext cx="5618515"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768826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cxnSp>
        <p:nvCxnSpPr>
          <p:cNvPr id="33" name="Straight Connector 32"/>
          <p:cNvCxnSpPr/>
          <p:nvPr/>
        </p:nvCxnSpPr>
        <p:spPr>
          <a:xfrm>
            <a:off x="1443491" y="1847088"/>
            <a:ext cx="6571343"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0E02A643-9BB0-4E02-80B2-2C0A5E5D738E}" type="datetimeFigureOut">
              <a:rPr kumimoji="1" lang="ja-JP" altLang="en-US" smtClean="0"/>
              <a:t>2022/10/28</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A99D720A-4AD5-4DCF-885F-DE5297996123}" type="slidenum">
              <a:rPr kumimoji="1" lang="ja-JP" altLang="en-US" smtClean="0"/>
              <a:t>‹#›</a:t>
            </a:fld>
            <a:endParaRPr kumimoji="1" lang="ja-JP" altLang="en-US"/>
          </a:p>
        </p:txBody>
      </p:sp>
    </p:spTree>
    <p:extLst>
      <p:ext uri="{BB962C8B-B14F-4D97-AF65-F5344CB8AC3E}">
        <p14:creationId xmlns:p14="http://schemas.microsoft.com/office/powerpoint/2010/main" val="8618907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918028" y="798974"/>
            <a:ext cx="1103027" cy="4659889"/>
          </a:xfrm>
        </p:spPr>
        <p:txBody>
          <a:bodyPr vert="eaVert"/>
          <a:lstStyle>
            <a:lvl1pPr algn="l">
              <a:defRPr/>
            </a:lvl1p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1443491" y="798974"/>
            <a:ext cx="5301095" cy="4659889"/>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0E02A643-9BB0-4E02-80B2-2C0A5E5D738E}" type="datetimeFigureOut">
              <a:rPr kumimoji="1" lang="ja-JP" altLang="en-US" smtClean="0"/>
              <a:t>2022/10/28</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A99D720A-4AD5-4DCF-885F-DE5297996123}" type="slidenum">
              <a:rPr kumimoji="1" lang="ja-JP" altLang="en-US" smtClean="0"/>
              <a:t>‹#›</a:t>
            </a:fld>
            <a:endParaRPr kumimoji="1" lang="ja-JP" altLang="en-US"/>
          </a:p>
        </p:txBody>
      </p:sp>
      <p:cxnSp>
        <p:nvCxnSpPr>
          <p:cNvPr id="15" name="Straight Connector 14"/>
          <p:cNvCxnSpPr/>
          <p:nvPr/>
        </p:nvCxnSpPr>
        <p:spPr>
          <a:xfrm>
            <a:off x="6918028" y="798974"/>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3275809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ncho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0E02A643-9BB0-4E02-80B2-2C0A5E5D738E}" type="datetimeFigureOut">
              <a:rPr kumimoji="1" lang="ja-JP" altLang="en-US" smtClean="0"/>
              <a:t>2022/10/28</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A99D720A-4AD5-4DCF-885F-DE5297996123}" type="slidenum">
              <a:rPr kumimoji="1" lang="ja-JP" altLang="en-US" smtClean="0"/>
              <a:t>‹#›</a:t>
            </a:fld>
            <a:endParaRPr kumimoji="1" lang="ja-JP" altLang="en-US"/>
          </a:p>
        </p:txBody>
      </p:sp>
      <p:cxnSp>
        <p:nvCxnSpPr>
          <p:cNvPr id="33" name="Straight Connector 32"/>
          <p:cNvCxnSpPr/>
          <p:nvPr/>
        </p:nvCxnSpPr>
        <p:spPr>
          <a:xfrm>
            <a:off x="1443491" y="1847088"/>
            <a:ext cx="6571343"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5239816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1443491" y="1756130"/>
            <a:ext cx="5617002" cy="1887950"/>
          </a:xfrm>
        </p:spPr>
        <p:txBody>
          <a:bodyPr anchor="b">
            <a:normAutofit/>
          </a:bodyPr>
          <a:lstStyle>
            <a:lvl1pPr algn="l">
              <a:defRPr sz="32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1443492" y="3806196"/>
            <a:ext cx="5617002" cy="1012929"/>
          </a:xfrm>
        </p:spPr>
        <p:txBody>
          <a:bodyPr tIns="91440">
            <a:normAutofit/>
          </a:bodyPr>
          <a:lstStyle>
            <a:lvl1pPr marL="0" indent="0" algn="l">
              <a:buNone/>
              <a:defRPr sz="18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0E02A643-9BB0-4E02-80B2-2C0A5E5D738E}" type="datetimeFigureOut">
              <a:rPr kumimoji="1" lang="ja-JP" altLang="en-US" smtClean="0"/>
              <a:t>2022/10/28</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A99D720A-4AD5-4DCF-885F-DE5297996123}" type="slidenum">
              <a:rPr kumimoji="1" lang="ja-JP" altLang="en-US" smtClean="0"/>
              <a:t>‹#›</a:t>
            </a:fld>
            <a:endParaRPr kumimoji="1" lang="ja-JP" altLang="en-US"/>
          </a:p>
        </p:txBody>
      </p:sp>
      <p:cxnSp>
        <p:nvCxnSpPr>
          <p:cNvPr id="15" name="Straight Connector 14"/>
          <p:cNvCxnSpPr/>
          <p:nvPr/>
        </p:nvCxnSpPr>
        <p:spPr>
          <a:xfrm>
            <a:off x="1443491" y="3804985"/>
            <a:ext cx="561700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4916817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1443491" y="804890"/>
            <a:ext cx="6571343" cy="1059305"/>
          </a:xfrm>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1443490" y="2013936"/>
            <a:ext cx="3125871" cy="343756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4889182" y="2013936"/>
            <a:ext cx="3125652" cy="3437559"/>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0E02A643-9BB0-4E02-80B2-2C0A5E5D738E}" type="datetimeFigureOut">
              <a:rPr kumimoji="1" lang="ja-JP" altLang="en-US" smtClean="0"/>
              <a:t>2022/10/28</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A99D720A-4AD5-4DCF-885F-DE5297996123}" type="slidenum">
              <a:rPr kumimoji="1" lang="ja-JP" altLang="en-US" smtClean="0"/>
              <a:t>‹#›</a:t>
            </a:fld>
            <a:endParaRPr kumimoji="1" lang="ja-JP" altLang="en-US"/>
          </a:p>
        </p:txBody>
      </p:sp>
      <p:cxnSp>
        <p:nvCxnSpPr>
          <p:cNvPr id="33" name="Straight Connector 32"/>
          <p:cNvCxnSpPr/>
          <p:nvPr/>
        </p:nvCxnSpPr>
        <p:spPr>
          <a:xfrm>
            <a:off x="1443491" y="1847088"/>
            <a:ext cx="6571343"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6956631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cxnSp>
        <p:nvCxnSpPr>
          <p:cNvPr id="36" name="Straight Connector 35"/>
          <p:cNvCxnSpPr/>
          <p:nvPr/>
        </p:nvCxnSpPr>
        <p:spPr>
          <a:xfrm>
            <a:off x="1443491" y="1847088"/>
            <a:ext cx="6571343"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p:cNvSpPr>
            <a:spLocks noGrp="1"/>
          </p:cNvSpPr>
          <p:nvPr>
            <p:ph type="title"/>
          </p:nvPr>
        </p:nvSpPr>
        <p:spPr>
          <a:xfrm>
            <a:off x="1443491" y="804164"/>
            <a:ext cx="6571344" cy="1056319"/>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1443491" y="2019550"/>
            <a:ext cx="3125766" cy="801943"/>
          </a:xfrm>
        </p:spPr>
        <p:txBody>
          <a:bodyPr anchor="b">
            <a:normAutofit/>
          </a:bodyPr>
          <a:lstStyle>
            <a:lvl1pPr marL="0" indent="0">
              <a:lnSpc>
                <a:spcPct val="100000"/>
              </a:lnSpc>
              <a:buNone/>
              <a:defRPr sz="2200" b="0" cap="all" baseline="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ja-JP" altLang="en-US"/>
              <a:t>マスター テキストの書式設定</a:t>
            </a:r>
          </a:p>
        </p:txBody>
      </p:sp>
      <p:sp>
        <p:nvSpPr>
          <p:cNvPr id="4" name="Content Placeholder 3"/>
          <p:cNvSpPr>
            <a:spLocks noGrp="1"/>
          </p:cNvSpPr>
          <p:nvPr>
            <p:ph sz="half" idx="2"/>
          </p:nvPr>
        </p:nvSpPr>
        <p:spPr>
          <a:xfrm>
            <a:off x="1443491" y="2824270"/>
            <a:ext cx="3125766" cy="2644457"/>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4889182" y="2023004"/>
            <a:ext cx="3125652" cy="802237"/>
          </a:xfrm>
        </p:spPr>
        <p:txBody>
          <a:bodyPr anchor="b">
            <a:normAutofit/>
          </a:bodyPr>
          <a:lstStyle>
            <a:lvl1pPr marL="0" indent="0">
              <a:lnSpc>
                <a:spcPct val="100000"/>
              </a:lnSpc>
              <a:buNone/>
              <a:defRPr sz="2200" b="0" cap="all" baseline="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ja-JP" altLang="en-US"/>
              <a:t>マスター テキストの書式設定</a:t>
            </a:r>
          </a:p>
        </p:txBody>
      </p:sp>
      <p:sp>
        <p:nvSpPr>
          <p:cNvPr id="6" name="Content Placeholder 5"/>
          <p:cNvSpPr>
            <a:spLocks noGrp="1"/>
          </p:cNvSpPr>
          <p:nvPr>
            <p:ph sz="quarter" idx="4"/>
          </p:nvPr>
        </p:nvSpPr>
        <p:spPr>
          <a:xfrm>
            <a:off x="4889182" y="2821491"/>
            <a:ext cx="3125652" cy="2637371"/>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0E02A643-9BB0-4E02-80B2-2C0A5E5D738E}" type="datetimeFigureOut">
              <a:rPr kumimoji="1" lang="ja-JP" altLang="en-US" smtClean="0"/>
              <a:t>2022/10/28</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A99D720A-4AD5-4DCF-885F-DE5297996123}" type="slidenum">
              <a:rPr kumimoji="1" lang="ja-JP" altLang="en-US" smtClean="0"/>
              <a:t>‹#›</a:t>
            </a:fld>
            <a:endParaRPr kumimoji="1" lang="ja-JP" altLang="en-US"/>
          </a:p>
        </p:txBody>
      </p:sp>
    </p:spTree>
    <p:extLst>
      <p:ext uri="{BB962C8B-B14F-4D97-AF65-F5344CB8AC3E}">
        <p14:creationId xmlns:p14="http://schemas.microsoft.com/office/powerpoint/2010/main" val="7773885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cxnSp>
        <p:nvCxnSpPr>
          <p:cNvPr id="32" name="Straight Connector 31"/>
          <p:cNvCxnSpPr/>
          <p:nvPr/>
        </p:nvCxnSpPr>
        <p:spPr>
          <a:xfrm>
            <a:off x="1443491" y="1847088"/>
            <a:ext cx="6571343"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0E02A643-9BB0-4E02-80B2-2C0A5E5D738E}" type="datetimeFigureOut">
              <a:rPr kumimoji="1" lang="ja-JP" altLang="en-US" smtClean="0"/>
              <a:t>2022/10/28</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A99D720A-4AD5-4DCF-885F-DE5297996123}" type="slidenum">
              <a:rPr kumimoji="1" lang="ja-JP" altLang="en-US" smtClean="0"/>
              <a:t>‹#›</a:t>
            </a:fld>
            <a:endParaRPr kumimoji="1" lang="ja-JP" altLang="en-US"/>
          </a:p>
        </p:txBody>
      </p:sp>
    </p:spTree>
    <p:extLst>
      <p:ext uri="{BB962C8B-B14F-4D97-AF65-F5344CB8AC3E}">
        <p14:creationId xmlns:p14="http://schemas.microsoft.com/office/powerpoint/2010/main" val="41359296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E02A643-9BB0-4E02-80B2-2C0A5E5D738E}" type="datetimeFigureOut">
              <a:rPr kumimoji="1" lang="ja-JP" altLang="en-US" smtClean="0"/>
              <a:t>2022/10/28</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A99D720A-4AD5-4DCF-885F-DE5297996123}" type="slidenum">
              <a:rPr kumimoji="1" lang="ja-JP" altLang="en-US" smtClean="0"/>
              <a:t>‹#›</a:t>
            </a:fld>
            <a:endParaRPr kumimoji="1" lang="ja-JP" altLang="en-US"/>
          </a:p>
        </p:txBody>
      </p:sp>
    </p:spTree>
    <p:extLst>
      <p:ext uri="{BB962C8B-B14F-4D97-AF65-F5344CB8AC3E}">
        <p14:creationId xmlns:p14="http://schemas.microsoft.com/office/powerpoint/2010/main" val="30129658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1439042" y="798973"/>
            <a:ext cx="2425950" cy="2247117"/>
          </a:xfrm>
        </p:spPr>
        <p:txBody>
          <a:bodyPr anchor="b">
            <a:normAutofit/>
          </a:bodyPr>
          <a:lstStyle>
            <a:lvl1pPr algn="l">
              <a:defRPr sz="2400"/>
            </a:lvl1pPr>
          </a:lstStyle>
          <a:p>
            <a:r>
              <a:rPr lang="ja-JP" altLang="en-US"/>
              <a:t>マスター タイトルの書式設定</a:t>
            </a:r>
            <a:endParaRPr lang="en-US" dirty="0"/>
          </a:p>
        </p:txBody>
      </p:sp>
      <p:sp>
        <p:nvSpPr>
          <p:cNvPr id="3" name="Content Placeholder 2"/>
          <p:cNvSpPr>
            <a:spLocks noGrp="1"/>
          </p:cNvSpPr>
          <p:nvPr>
            <p:ph idx="1"/>
          </p:nvPr>
        </p:nvSpPr>
        <p:spPr>
          <a:xfrm>
            <a:off x="4186656" y="798974"/>
            <a:ext cx="3828178" cy="4658826"/>
          </a:xfrm>
        </p:spPr>
        <p:txBody>
          <a:bodyPr anchor="ct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1439042" y="3205492"/>
            <a:ext cx="2427369" cy="2248181"/>
          </a:xfrm>
        </p:spPr>
        <p:txBody>
          <a:bodyPr>
            <a:normAutofit/>
          </a:bodyPr>
          <a:lstStyle>
            <a:lvl1pPr marL="0" indent="0" algn="l">
              <a:buNone/>
              <a:defRPr sz="16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0E02A643-9BB0-4E02-80B2-2C0A5E5D738E}" type="datetimeFigureOut">
              <a:rPr kumimoji="1" lang="ja-JP" altLang="en-US" smtClean="0"/>
              <a:t>2022/10/28</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A99D720A-4AD5-4DCF-885F-DE5297996123}" type="slidenum">
              <a:rPr kumimoji="1" lang="ja-JP" altLang="en-US" smtClean="0"/>
              <a:t>‹#›</a:t>
            </a:fld>
            <a:endParaRPr kumimoji="1" lang="ja-JP" altLang="en-US"/>
          </a:p>
        </p:txBody>
      </p:sp>
      <p:cxnSp>
        <p:nvCxnSpPr>
          <p:cNvPr id="17" name="Straight Connector 16"/>
          <p:cNvCxnSpPr/>
          <p:nvPr/>
        </p:nvCxnSpPr>
        <p:spPr>
          <a:xfrm>
            <a:off x="1441748" y="3205491"/>
            <a:ext cx="242327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1592636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grpSp>
        <p:nvGrpSpPr>
          <p:cNvPr id="13" name="Group 12"/>
          <p:cNvGrpSpPr/>
          <p:nvPr/>
        </p:nvGrpSpPr>
        <p:grpSpPr>
          <a:xfrm>
            <a:off x="4996501" y="482171"/>
            <a:ext cx="3511387" cy="5149101"/>
            <a:chOff x="6852919" y="583365"/>
            <a:chExt cx="4681849" cy="5181928"/>
          </a:xfrm>
        </p:grpSpPr>
        <p:sp>
          <p:nvSpPr>
            <p:cNvPr id="14" name="Rectangle 13"/>
            <p:cNvSpPr/>
            <p:nvPr/>
          </p:nvSpPr>
          <p:spPr>
            <a:xfrm>
              <a:off x="6852919" y="583365"/>
              <a:ext cx="4681849" cy="5181928"/>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5" name="Rectangle 14"/>
            <p:cNvSpPr/>
            <p:nvPr/>
          </p:nvSpPr>
          <p:spPr>
            <a:xfrm>
              <a:off x="7273787" y="915806"/>
              <a:ext cx="3844017" cy="4507918"/>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44148" y="1129513"/>
            <a:ext cx="3244935" cy="1830584"/>
          </a:xfrm>
        </p:spPr>
        <p:txBody>
          <a:bodyPr anchor="b">
            <a:normAutofit/>
          </a:bodyPr>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5640128" y="1122543"/>
            <a:ext cx="2234998" cy="3866327"/>
          </a:xfrm>
          <a:solidFill>
            <a:schemeClr val="bg1">
              <a:lumMod val="85000"/>
            </a:schemeClr>
          </a:solidFill>
          <a:ln w="9525" cap="sq">
            <a:noFill/>
            <a:miter lim="800000"/>
          </a:ln>
          <a:effectLst/>
        </p:spPr>
        <p:txBody>
          <a:bodyPr anchor="t"/>
          <a:lstStyle>
            <a:lvl1pPr marL="0" indent="0" algn="ctr">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1443492" y="3145992"/>
            <a:ext cx="3240286" cy="2003742"/>
          </a:xfrm>
        </p:spPr>
        <p:txBody>
          <a:bodyPr>
            <a:normAutofit/>
          </a:bodyPr>
          <a:lstStyle>
            <a:lvl1pPr marL="0" indent="0" algn="l">
              <a:buNone/>
              <a:defRPr sz="18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ja-JP" altLang="en-US"/>
              <a:t>マスター テキストの書式設定</a:t>
            </a:r>
          </a:p>
        </p:txBody>
      </p:sp>
      <p:sp>
        <p:nvSpPr>
          <p:cNvPr id="5" name="Date Placeholder 4"/>
          <p:cNvSpPr>
            <a:spLocks noGrp="1"/>
          </p:cNvSpPr>
          <p:nvPr>
            <p:ph type="dt" sz="half" idx="10"/>
          </p:nvPr>
        </p:nvSpPr>
        <p:spPr>
          <a:xfrm>
            <a:off x="1436664" y="5469857"/>
            <a:ext cx="3252420" cy="320123"/>
          </a:xfrm>
        </p:spPr>
        <p:txBody>
          <a:bodyPr/>
          <a:lstStyle>
            <a:lvl1pPr algn="l">
              <a:defRPr/>
            </a:lvl1pPr>
          </a:lstStyle>
          <a:p>
            <a:fld id="{0E02A643-9BB0-4E02-80B2-2C0A5E5D738E}" type="datetimeFigureOut">
              <a:rPr kumimoji="1" lang="ja-JP" altLang="en-US" smtClean="0"/>
              <a:t>2022/10/28</a:t>
            </a:fld>
            <a:endParaRPr kumimoji="1" lang="ja-JP" altLang="en-US"/>
          </a:p>
        </p:txBody>
      </p:sp>
      <p:sp>
        <p:nvSpPr>
          <p:cNvPr id="6" name="Footer Placeholder 5"/>
          <p:cNvSpPr>
            <a:spLocks noGrp="1"/>
          </p:cNvSpPr>
          <p:nvPr>
            <p:ph type="ftr" sz="quarter" idx="11"/>
          </p:nvPr>
        </p:nvSpPr>
        <p:spPr>
          <a:xfrm>
            <a:off x="1437530" y="318641"/>
            <a:ext cx="3251553" cy="320931"/>
          </a:xfrm>
        </p:spPr>
        <p:txBody>
          <a:bodyPr/>
          <a:lstStyle/>
          <a:p>
            <a:endParaRPr kumimoji="1" lang="ja-JP" altLang="en-US"/>
          </a:p>
        </p:txBody>
      </p:sp>
      <p:sp>
        <p:nvSpPr>
          <p:cNvPr id="7" name="Slide Number Placeholder 6"/>
          <p:cNvSpPr>
            <a:spLocks noGrp="1"/>
          </p:cNvSpPr>
          <p:nvPr>
            <p:ph type="sldNum" sz="quarter" idx="12"/>
          </p:nvPr>
        </p:nvSpPr>
        <p:spPr/>
        <p:txBody>
          <a:bodyPr/>
          <a:lstStyle/>
          <a:p>
            <a:fld id="{A99D720A-4AD5-4DCF-885F-DE5297996123}" type="slidenum">
              <a:rPr kumimoji="1" lang="ja-JP" altLang="en-US" smtClean="0"/>
              <a:t>‹#›</a:t>
            </a:fld>
            <a:endParaRPr kumimoji="1" lang="ja-JP" altLang="en-US"/>
          </a:p>
        </p:txBody>
      </p:sp>
      <p:cxnSp>
        <p:nvCxnSpPr>
          <p:cNvPr id="31" name="Straight Connector 30"/>
          <p:cNvCxnSpPr/>
          <p:nvPr/>
        </p:nvCxnSpPr>
        <p:spPr>
          <a:xfrm>
            <a:off x="1441281" y="3143605"/>
            <a:ext cx="3242014"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2356526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10" name="Rectangle 9"/>
          <p:cNvSpPr/>
          <p:nvPr/>
        </p:nvSpPr>
        <p:spPr>
          <a:xfrm>
            <a:off x="0" y="2015734"/>
            <a:ext cx="9144000" cy="4079520"/>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2" name="Picture 11"/>
          <p:cNvPicPr>
            <a:picLocks noChangeAspect="1"/>
          </p:cNvPicPr>
          <p:nvPr/>
        </p:nvPicPr>
        <p:blipFill rotWithShape="1">
          <a:blip r:embed="rId13">
            <a:extLst>
              <a:ext uri="{28A0092B-C50C-407E-A947-70E740481C1C}">
                <a14:useLocalDpi xmlns:a14="http://schemas.microsoft.com/office/drawing/2010/main" val="0"/>
              </a:ext>
            </a:extLst>
          </a:blip>
          <a:srcRect l="12500" t="1538" r="12500" b="-1538"/>
          <a:stretch/>
        </p:blipFill>
        <p:spPr>
          <a:xfrm>
            <a:off x="-1" y="6095253"/>
            <a:ext cx="9144001" cy="774727"/>
          </a:xfrm>
          <a:prstGeom prst="rect">
            <a:avLst/>
          </a:prstGeom>
        </p:spPr>
      </p:pic>
      <p:cxnSp>
        <p:nvCxnSpPr>
          <p:cNvPr id="13" name="Straight Connector 12"/>
          <p:cNvCxnSpPr/>
          <p:nvPr/>
        </p:nvCxnSpPr>
        <p:spPr>
          <a:xfrm>
            <a:off x="0" y="6101127"/>
            <a:ext cx="9144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
        <p:nvSpPr>
          <p:cNvPr id="2" name="Title Placeholder 1"/>
          <p:cNvSpPr>
            <a:spLocks noGrp="1"/>
          </p:cNvSpPr>
          <p:nvPr>
            <p:ph type="title"/>
          </p:nvPr>
        </p:nvSpPr>
        <p:spPr>
          <a:xfrm>
            <a:off x="1443491" y="804520"/>
            <a:ext cx="6571343" cy="1049235"/>
          </a:xfrm>
          <a:prstGeom prst="rect">
            <a:avLst/>
          </a:prstGeom>
        </p:spPr>
        <p:txBody>
          <a:bodyPr vert="horz" lIns="91440" tIns="45720" rIns="91440" bIns="45720" rtlCol="0" anchor="t">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1443491" y="2015733"/>
            <a:ext cx="6571343" cy="3450613"/>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5646542" y="330370"/>
            <a:ext cx="2368292"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0E02A643-9BB0-4E02-80B2-2C0A5E5D738E}" type="datetimeFigureOut">
              <a:rPr kumimoji="1" lang="ja-JP" altLang="en-US" smtClean="0"/>
              <a:t>2022/10/28</a:t>
            </a:fld>
            <a:endParaRPr kumimoji="1" lang="ja-JP" altLang="en-US"/>
          </a:p>
        </p:txBody>
      </p:sp>
      <p:sp>
        <p:nvSpPr>
          <p:cNvPr id="5" name="Footer Placeholder 4"/>
          <p:cNvSpPr>
            <a:spLocks noGrp="1"/>
          </p:cNvSpPr>
          <p:nvPr>
            <p:ph type="ftr" sz="quarter" idx="3"/>
          </p:nvPr>
        </p:nvSpPr>
        <p:spPr>
          <a:xfrm>
            <a:off x="1443491" y="329308"/>
            <a:ext cx="4034004"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487725" y="798973"/>
            <a:ext cx="795746" cy="503578"/>
          </a:xfrm>
          <a:prstGeom prst="rect">
            <a:avLst/>
          </a:prstGeom>
        </p:spPr>
        <p:txBody>
          <a:bodyPr vert="horz" lIns="91440" tIns="45720" rIns="91440" bIns="45720" rtlCol="0" anchor="t"/>
          <a:lstStyle>
            <a:lvl1pPr algn="r">
              <a:defRPr sz="2800">
                <a:solidFill>
                  <a:schemeClr val="accent1"/>
                </a:solidFill>
              </a:defRPr>
            </a:lvl1pPr>
          </a:lstStyle>
          <a:p>
            <a:fld id="{A99D720A-4AD5-4DCF-885F-DE5297996123}" type="slidenum">
              <a:rPr kumimoji="1" lang="ja-JP" altLang="en-US" smtClean="0"/>
              <a:t>‹#›</a:t>
            </a:fld>
            <a:endParaRPr kumimoji="1" lang="ja-JP" altLang="en-US"/>
          </a:p>
        </p:txBody>
      </p:sp>
    </p:spTree>
    <p:extLst>
      <p:ext uri="{BB962C8B-B14F-4D97-AF65-F5344CB8AC3E}">
        <p14:creationId xmlns:p14="http://schemas.microsoft.com/office/powerpoint/2010/main" val="2646707756"/>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685800" rtl="0" eaLnBrk="1" latinLnBrk="0" hangingPunct="1">
        <a:lnSpc>
          <a:spcPct val="90000"/>
        </a:lnSpc>
        <a:spcBef>
          <a:spcPct val="0"/>
        </a:spcBef>
        <a:buNone/>
        <a:defRPr kumimoji="1" sz="3200" b="0" i="0" kern="1200" cap="all">
          <a:solidFill>
            <a:schemeClr val="tx1"/>
          </a:solidFill>
          <a:effectLst/>
          <a:latin typeface="+mj-lt"/>
          <a:ea typeface="+mj-ea"/>
          <a:cs typeface="+mj-cs"/>
        </a:defRPr>
      </a:lvl1pPr>
    </p:titleStyle>
    <p:bodyStyle>
      <a:lvl1pPr marL="228600" indent="-228600" algn="l" defTabSz="685800" rtl="0" eaLnBrk="1" latinLnBrk="0" hangingPunct="1">
        <a:lnSpc>
          <a:spcPct val="120000"/>
        </a:lnSpc>
        <a:spcBef>
          <a:spcPts val="1000"/>
        </a:spcBef>
        <a:buClr>
          <a:schemeClr val="accent1"/>
        </a:buClr>
        <a:buSzPct val="100000"/>
        <a:buFont typeface="Arial" panose="020B0604020202020204" pitchFamily="34" charset="0"/>
        <a:buChar char="•"/>
        <a:defRPr kumimoji="1" sz="2000" kern="1200" cap="none">
          <a:solidFill>
            <a:schemeClr val="tx1"/>
          </a:solidFill>
          <a:effectLst/>
          <a:latin typeface="+mn-lt"/>
          <a:ea typeface="+mn-ea"/>
          <a:cs typeface="+mn-cs"/>
        </a:defRPr>
      </a:lvl1pPr>
      <a:lvl2pPr marL="6858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kumimoji="1" sz="1600" kern="1200" cap="none" baseline="0">
          <a:solidFill>
            <a:schemeClr val="tx1"/>
          </a:solidFill>
          <a:effectLst/>
          <a:latin typeface="+mn-lt"/>
          <a:ea typeface="+mn-ea"/>
          <a:cs typeface="+mn-cs"/>
        </a:defRPr>
      </a:lvl2pPr>
      <a:lvl3pPr marL="11430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kumimoji="1" sz="1600" kern="1200" cap="none">
          <a:solidFill>
            <a:schemeClr val="tx1"/>
          </a:solidFill>
          <a:effectLst/>
          <a:latin typeface="+mn-lt"/>
          <a:ea typeface="+mn-ea"/>
          <a:cs typeface="+mn-cs"/>
        </a:defRPr>
      </a:lvl3pPr>
      <a:lvl4pPr marL="16002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kumimoji="1" sz="1400" kern="1200" cap="none" baseline="0">
          <a:solidFill>
            <a:schemeClr val="tx1"/>
          </a:solidFill>
          <a:effectLst/>
          <a:latin typeface="+mn-lt"/>
          <a:ea typeface="+mn-ea"/>
          <a:cs typeface="+mn-cs"/>
        </a:defRPr>
      </a:lvl4pPr>
      <a:lvl5pPr marL="20574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cap="none">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baseline="0">
          <a:solidFill>
            <a:schemeClr val="tx1"/>
          </a:solidFill>
          <a:effectLst/>
          <a:latin typeface="+mn-lt"/>
          <a:ea typeface="+mn-ea"/>
          <a:cs typeface="+mn-cs"/>
        </a:defRPr>
      </a:lvl9pPr>
    </p:bodyStyle>
    <p:otherStyle>
      <a:defPPr>
        <a:defRPr lang="en-US"/>
      </a:defPPr>
      <a:lvl1pPr marL="0" algn="l" defTabSz="685800" rtl="0" eaLnBrk="1" latinLnBrk="0" hangingPunct="1">
        <a:defRPr kumimoji="1" sz="1350" kern="1200">
          <a:solidFill>
            <a:schemeClr val="tx1"/>
          </a:solidFill>
          <a:latin typeface="+mn-lt"/>
          <a:ea typeface="+mn-ea"/>
          <a:cs typeface="+mn-cs"/>
        </a:defRPr>
      </a:lvl1pPr>
      <a:lvl2pPr marL="342900" algn="l" defTabSz="685800" rtl="0" eaLnBrk="1" latinLnBrk="0" hangingPunct="1">
        <a:defRPr kumimoji="1" sz="1350" kern="1200">
          <a:solidFill>
            <a:schemeClr val="tx1"/>
          </a:solidFill>
          <a:latin typeface="+mn-lt"/>
          <a:ea typeface="+mn-ea"/>
          <a:cs typeface="+mn-cs"/>
        </a:defRPr>
      </a:lvl2pPr>
      <a:lvl3pPr marL="685800" algn="l" defTabSz="685800" rtl="0" eaLnBrk="1" latinLnBrk="0" hangingPunct="1">
        <a:defRPr kumimoji="1" sz="1350" kern="1200">
          <a:solidFill>
            <a:schemeClr val="tx1"/>
          </a:solidFill>
          <a:latin typeface="+mn-lt"/>
          <a:ea typeface="+mn-ea"/>
          <a:cs typeface="+mn-cs"/>
        </a:defRPr>
      </a:lvl3pPr>
      <a:lvl4pPr marL="1028700" algn="l" defTabSz="685800" rtl="0" eaLnBrk="1" latinLnBrk="0" hangingPunct="1">
        <a:defRPr kumimoji="1" sz="1350" kern="1200">
          <a:solidFill>
            <a:schemeClr val="tx1"/>
          </a:solidFill>
          <a:latin typeface="+mn-lt"/>
          <a:ea typeface="+mn-ea"/>
          <a:cs typeface="+mn-cs"/>
        </a:defRPr>
      </a:lvl4pPr>
      <a:lvl5pPr marL="1371600" algn="l" defTabSz="685800" rtl="0" eaLnBrk="1" latinLnBrk="0" hangingPunct="1">
        <a:defRPr kumimoji="1" sz="1350" kern="1200">
          <a:solidFill>
            <a:schemeClr val="tx1"/>
          </a:solidFill>
          <a:latin typeface="+mn-lt"/>
          <a:ea typeface="+mn-ea"/>
          <a:cs typeface="+mn-cs"/>
        </a:defRPr>
      </a:lvl5pPr>
      <a:lvl6pPr marL="1714500" algn="l" defTabSz="685800" rtl="0" eaLnBrk="1" latinLnBrk="0" hangingPunct="1">
        <a:defRPr kumimoji="1" sz="1350" kern="1200">
          <a:solidFill>
            <a:schemeClr val="tx1"/>
          </a:solidFill>
          <a:latin typeface="+mn-lt"/>
          <a:ea typeface="+mn-ea"/>
          <a:cs typeface="+mn-cs"/>
        </a:defRPr>
      </a:lvl6pPr>
      <a:lvl7pPr marL="2057400" algn="l" defTabSz="685800" rtl="0" eaLnBrk="1" latinLnBrk="0" hangingPunct="1">
        <a:defRPr kumimoji="1" sz="1350" kern="1200">
          <a:solidFill>
            <a:schemeClr val="tx1"/>
          </a:solidFill>
          <a:latin typeface="+mn-lt"/>
          <a:ea typeface="+mn-ea"/>
          <a:cs typeface="+mn-cs"/>
        </a:defRPr>
      </a:lvl7pPr>
      <a:lvl8pPr marL="2400300" algn="l" defTabSz="685800" rtl="0" eaLnBrk="1" latinLnBrk="0" hangingPunct="1">
        <a:defRPr kumimoji="1" sz="1350" kern="1200">
          <a:solidFill>
            <a:schemeClr val="tx1"/>
          </a:solidFill>
          <a:latin typeface="+mn-lt"/>
          <a:ea typeface="+mn-ea"/>
          <a:cs typeface="+mn-cs"/>
        </a:defRPr>
      </a:lvl8pPr>
      <a:lvl9pPr marL="2743200" algn="l" defTabSz="685800" rtl="0" eaLnBrk="1" latinLnBrk="0" hangingPunct="1">
        <a:defRPr kumimoji="1"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19.svg"/><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tsaitoh.net/~t-saitoh/2021-11-recp/"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tsaitoh.net/~t-saitoh/ctf/database.csv" TargetMode="External"/><Relationship Id="rId2" Type="http://schemas.openxmlformats.org/officeDocument/2006/relationships/image" Target="../media/image26.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3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5" Type="http://schemas.openxmlformats.org/officeDocument/2006/relationships/image" Target="../media/image42.jpeg"/><Relationship Id="rId4" Type="http://schemas.openxmlformats.org/officeDocument/2006/relationships/image" Target="../media/image41.png"/></Relationships>
</file>

<file path=ppt/slides/_rels/slide3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36.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6.png"/><Relationship Id="rId7" Type="http://schemas.openxmlformats.org/officeDocument/2006/relationships/image" Target="../media/image48.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25.png"/><Relationship Id="rId4" Type="http://schemas.openxmlformats.org/officeDocument/2006/relationships/image" Target="../media/image47.png"/></Relationships>
</file>

<file path=ppt/slides/_rels/slide3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gif"/><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4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56.png"/><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4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noAutofit/>
          </a:bodyPr>
          <a:lstStyle/>
          <a:p>
            <a:r>
              <a:rPr kumimoji="1" lang="ja-JP" altLang="en-US" sz="4400" dirty="0"/>
              <a:t>福井大学</a:t>
            </a:r>
            <a:br>
              <a:rPr kumimoji="1" lang="en-US" altLang="ja-JP" sz="4400" dirty="0"/>
            </a:br>
            <a:r>
              <a:rPr kumimoji="1" lang="ja-JP" altLang="en-US" sz="4400" dirty="0"/>
              <a:t>リカレント</a:t>
            </a:r>
            <a:br>
              <a:rPr kumimoji="1" lang="en-US" altLang="ja-JP" sz="4400" dirty="0"/>
            </a:br>
            <a:r>
              <a:rPr kumimoji="1" lang="ja-JP" altLang="en-US" sz="4400" dirty="0"/>
              <a:t>教育プログラム</a:t>
            </a:r>
            <a:br>
              <a:rPr kumimoji="1" lang="en-US" altLang="ja-JP" sz="4400" dirty="0"/>
            </a:br>
            <a:r>
              <a:rPr kumimoji="1" lang="ja-JP" altLang="en-US" sz="4400" dirty="0"/>
              <a:t>プログラミング応用</a:t>
            </a:r>
          </a:p>
        </p:txBody>
      </p:sp>
      <p:sp>
        <p:nvSpPr>
          <p:cNvPr id="3" name="サブタイトル 2"/>
          <p:cNvSpPr>
            <a:spLocks noGrp="1"/>
          </p:cNvSpPr>
          <p:nvPr>
            <p:ph type="subTitle" idx="1"/>
          </p:nvPr>
        </p:nvSpPr>
        <p:spPr/>
        <p:txBody>
          <a:bodyPr>
            <a:normAutofit/>
          </a:bodyPr>
          <a:lstStyle/>
          <a:p>
            <a:r>
              <a:rPr lang="en-US" altLang="ja-JP" sz="2000" b="1" i="0" dirty="0">
                <a:solidFill>
                  <a:srgbClr val="0070C0"/>
                </a:solidFill>
                <a:effectLst/>
                <a:latin typeface="+mn-ea"/>
              </a:rPr>
              <a:t>(4) Web</a:t>
            </a:r>
            <a:r>
              <a:rPr lang="ja-JP" altLang="ja-JP" sz="2000" b="1" i="0" dirty="0">
                <a:solidFill>
                  <a:srgbClr val="0070C0"/>
                </a:solidFill>
                <a:effectLst/>
                <a:latin typeface="+mn-ea"/>
              </a:rPr>
              <a:t>プログラミングと</a:t>
            </a:r>
            <a:br>
              <a:rPr lang="en-US" altLang="ja-JP" sz="2000" b="1" i="0" dirty="0">
                <a:solidFill>
                  <a:srgbClr val="0070C0"/>
                </a:solidFill>
                <a:effectLst/>
                <a:latin typeface="+mn-ea"/>
              </a:rPr>
            </a:br>
            <a:r>
              <a:rPr lang="ja-JP" altLang="ja-JP" sz="2000" b="1" i="0" dirty="0">
                <a:solidFill>
                  <a:srgbClr val="0070C0"/>
                </a:solidFill>
                <a:effectLst/>
                <a:latin typeface="+mn-ea"/>
              </a:rPr>
              <a:t>セキュリティ</a:t>
            </a:r>
            <a:r>
              <a:rPr lang="en-US" altLang="ja-JP" sz="2000" b="1" i="0" dirty="0">
                <a:solidFill>
                  <a:srgbClr val="0070C0"/>
                </a:solidFill>
                <a:effectLst/>
                <a:latin typeface="+mn-ea"/>
              </a:rPr>
              <a:t>(10/29)</a:t>
            </a:r>
            <a:endParaRPr lang="en-US" altLang="ja-JP" sz="2000" b="1" dirty="0">
              <a:solidFill>
                <a:srgbClr val="0070C0"/>
              </a:solidFill>
              <a:latin typeface="+mn-ea"/>
            </a:endParaRPr>
          </a:p>
        </p:txBody>
      </p:sp>
      <p:sp>
        <p:nvSpPr>
          <p:cNvPr id="4" name="楕円 3">
            <a:extLst>
              <a:ext uri="{FF2B5EF4-FFF2-40B4-BE49-F238E27FC236}">
                <a16:creationId xmlns:a16="http://schemas.microsoft.com/office/drawing/2014/main" id="{0AA500C2-DB73-4B2F-A3E5-5D7EEDCA5FD3}"/>
              </a:ext>
            </a:extLst>
          </p:cNvPr>
          <p:cNvSpPr/>
          <p:nvPr/>
        </p:nvSpPr>
        <p:spPr>
          <a:xfrm>
            <a:off x="615322" y="1093244"/>
            <a:ext cx="1444487" cy="1444487"/>
          </a:xfrm>
          <a:prstGeom prst="ellipse">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1283802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CCAE98C-36B6-45AB-918B-0D6D70F21A7C}"/>
              </a:ext>
            </a:extLst>
          </p:cNvPr>
          <p:cNvSpPr>
            <a:spLocks noGrp="1"/>
          </p:cNvSpPr>
          <p:nvPr>
            <p:ph type="title"/>
          </p:nvPr>
        </p:nvSpPr>
        <p:spPr/>
        <p:txBody>
          <a:bodyPr/>
          <a:lstStyle/>
          <a:p>
            <a:endParaRPr kumimoji="1" lang="ja-JP" altLang="en-US"/>
          </a:p>
        </p:txBody>
      </p:sp>
      <p:sp>
        <p:nvSpPr>
          <p:cNvPr id="3" name="コンテンツ プレースホルダー 2">
            <a:extLst>
              <a:ext uri="{FF2B5EF4-FFF2-40B4-BE49-F238E27FC236}">
                <a16:creationId xmlns:a16="http://schemas.microsoft.com/office/drawing/2014/main" id="{E582FDE2-C5A7-4C19-9D30-D4BF2A204428}"/>
              </a:ext>
            </a:extLst>
          </p:cNvPr>
          <p:cNvSpPr>
            <a:spLocks noGrp="1"/>
          </p:cNvSpPr>
          <p:nvPr>
            <p:ph idx="1"/>
          </p:nvPr>
        </p:nvSpPr>
        <p:spPr/>
        <p:txBody>
          <a:bodyPr/>
          <a:lstStyle/>
          <a:p>
            <a:endParaRPr kumimoji="1" lang="ja-JP" altLang="en-US"/>
          </a:p>
        </p:txBody>
      </p:sp>
      <p:pic>
        <p:nvPicPr>
          <p:cNvPr id="5" name="図 4">
            <a:extLst>
              <a:ext uri="{FF2B5EF4-FFF2-40B4-BE49-F238E27FC236}">
                <a16:creationId xmlns:a16="http://schemas.microsoft.com/office/drawing/2014/main" id="{09C85AF1-7574-43EB-84F1-B1CD15EF803A}"/>
              </a:ext>
            </a:extLst>
          </p:cNvPr>
          <p:cNvPicPr>
            <a:picLocks noChangeAspect="1"/>
          </p:cNvPicPr>
          <p:nvPr/>
        </p:nvPicPr>
        <p:blipFill>
          <a:blip r:embed="rId2"/>
          <a:stretch>
            <a:fillRect/>
          </a:stretch>
        </p:blipFill>
        <p:spPr>
          <a:xfrm>
            <a:off x="0" y="0"/>
            <a:ext cx="9144000" cy="6676997"/>
          </a:xfrm>
          <a:prstGeom prst="rect">
            <a:avLst/>
          </a:prstGeom>
        </p:spPr>
      </p:pic>
      <p:sp>
        <p:nvSpPr>
          <p:cNvPr id="6" name="楕円 5">
            <a:extLst>
              <a:ext uri="{FF2B5EF4-FFF2-40B4-BE49-F238E27FC236}">
                <a16:creationId xmlns:a16="http://schemas.microsoft.com/office/drawing/2014/main" id="{34D59ECF-2B24-4C1D-AA7E-6555EF3AE84B}"/>
              </a:ext>
            </a:extLst>
          </p:cNvPr>
          <p:cNvSpPr/>
          <p:nvPr/>
        </p:nvSpPr>
        <p:spPr>
          <a:xfrm>
            <a:off x="99375" y="3241965"/>
            <a:ext cx="856589" cy="800099"/>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 name="直線矢印コネクタ 6">
            <a:extLst>
              <a:ext uri="{FF2B5EF4-FFF2-40B4-BE49-F238E27FC236}">
                <a16:creationId xmlns:a16="http://schemas.microsoft.com/office/drawing/2014/main" id="{35088C69-5057-40EF-829A-FA15FD70DCDB}"/>
              </a:ext>
            </a:extLst>
          </p:cNvPr>
          <p:cNvCxnSpPr>
            <a:cxnSpLocks/>
          </p:cNvCxnSpPr>
          <p:nvPr/>
        </p:nvCxnSpPr>
        <p:spPr>
          <a:xfrm>
            <a:off x="955964" y="3741039"/>
            <a:ext cx="779318" cy="20750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9D7C3BC9-C4F4-4457-B81A-FD3C560B767A}"/>
              </a:ext>
            </a:extLst>
          </p:cNvPr>
          <p:cNvCxnSpPr/>
          <p:nvPr/>
        </p:nvCxnSpPr>
        <p:spPr>
          <a:xfrm>
            <a:off x="1974273" y="4010891"/>
            <a:ext cx="1236518"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7D799AB5-D20B-4170-A88F-CB6B7169FC4B}"/>
              </a:ext>
            </a:extLst>
          </p:cNvPr>
          <p:cNvCxnSpPr>
            <a:cxnSpLocks/>
          </p:cNvCxnSpPr>
          <p:nvPr/>
        </p:nvCxnSpPr>
        <p:spPr>
          <a:xfrm>
            <a:off x="3124200" y="4246419"/>
            <a:ext cx="4201391"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3" name="吹き出し: 角を丸めた四角形 12">
            <a:extLst>
              <a:ext uri="{FF2B5EF4-FFF2-40B4-BE49-F238E27FC236}">
                <a16:creationId xmlns:a16="http://schemas.microsoft.com/office/drawing/2014/main" id="{DDEE10FE-F217-4AC6-98FB-4B13C40E836A}"/>
              </a:ext>
            </a:extLst>
          </p:cNvPr>
          <p:cNvSpPr/>
          <p:nvPr/>
        </p:nvSpPr>
        <p:spPr>
          <a:xfrm>
            <a:off x="3731245" y="675411"/>
            <a:ext cx="5017900" cy="2142143"/>
          </a:xfrm>
          <a:prstGeom prst="wedgeRoundRectCallout">
            <a:avLst>
              <a:gd name="adj1" fmla="val -41681"/>
              <a:gd name="adj2" fmla="val 93529"/>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ja-JP" altLang="en-US" sz="1600" dirty="0">
                <a:solidFill>
                  <a:schemeClr val="tx1"/>
                </a:solidFill>
              </a:rPr>
              <a:t>ターミナル画面では、サーバで動かす命令を入力</a:t>
            </a:r>
            <a:endParaRPr kumimoji="1" lang="en-US" altLang="ja-JP" sz="1600" dirty="0">
              <a:solidFill>
                <a:schemeClr val="tx1"/>
              </a:solidFill>
            </a:endParaRPr>
          </a:p>
          <a:p>
            <a:r>
              <a:rPr kumimoji="1" lang="en-US" altLang="ja-JP" sz="1600" dirty="0">
                <a:solidFill>
                  <a:schemeClr val="tx1"/>
                </a:solidFill>
              </a:rPr>
              <a:t>(</a:t>
            </a:r>
            <a:r>
              <a:rPr kumimoji="1" lang="ja-JP" altLang="en-US" sz="1600" dirty="0">
                <a:solidFill>
                  <a:schemeClr val="tx1"/>
                </a:solidFill>
              </a:rPr>
              <a:t>先頭の</a:t>
            </a:r>
            <a:r>
              <a:rPr kumimoji="1" lang="en-US" altLang="ja-JP" sz="1600" dirty="0">
                <a:solidFill>
                  <a:schemeClr val="tx1"/>
                </a:solidFill>
              </a:rPr>
              <a:t>$</a:t>
            </a:r>
            <a:r>
              <a:rPr kumimoji="1" lang="ja-JP" altLang="en-US" sz="1600" dirty="0">
                <a:solidFill>
                  <a:schemeClr val="tx1"/>
                </a:solidFill>
              </a:rPr>
              <a:t>は入力しなくていい</a:t>
            </a:r>
            <a:r>
              <a:rPr kumimoji="1" lang="en-US" altLang="ja-JP" sz="1600" dirty="0">
                <a:solidFill>
                  <a:schemeClr val="tx1"/>
                </a:solidFill>
              </a:rPr>
              <a:t>)</a:t>
            </a:r>
          </a:p>
          <a:p>
            <a:endParaRPr kumimoji="1" lang="en-US" altLang="ja-JP" sz="900" dirty="0">
              <a:solidFill>
                <a:schemeClr val="tx1"/>
              </a:solidFill>
            </a:endParaRPr>
          </a:p>
          <a:p>
            <a:r>
              <a:rPr kumimoji="1" lang="en-US" altLang="ja-JP" sz="1600" dirty="0">
                <a:solidFill>
                  <a:schemeClr val="tx1"/>
                </a:solidFill>
              </a:rPr>
              <a:t>Web</a:t>
            </a:r>
            <a:r>
              <a:rPr kumimoji="1" lang="ja-JP" altLang="en-US" sz="1600" dirty="0">
                <a:solidFill>
                  <a:schemeClr val="tx1"/>
                </a:solidFill>
              </a:rPr>
              <a:t>ページ用フォルダに移動して</a:t>
            </a:r>
            <a:br>
              <a:rPr kumimoji="1" lang="en-US" altLang="ja-JP" sz="1600" dirty="0">
                <a:solidFill>
                  <a:schemeClr val="tx1"/>
                </a:solidFill>
              </a:rPr>
            </a:br>
            <a:r>
              <a:rPr kumimoji="1" lang="en-US" altLang="ja-JP" sz="1600" dirty="0">
                <a:solidFill>
                  <a:schemeClr val="tx1"/>
                </a:solidFill>
              </a:rPr>
              <a:t>$</a:t>
            </a:r>
            <a:r>
              <a:rPr kumimoji="1" lang="en-US" altLang="ja-JP" sz="1600" dirty="0">
                <a:solidFill>
                  <a:srgbClr val="FF0000"/>
                </a:solidFill>
              </a:rPr>
              <a:t> cd </a:t>
            </a:r>
            <a:r>
              <a:rPr kumimoji="1" lang="en-US" altLang="ja-JP" sz="1600" dirty="0" err="1">
                <a:solidFill>
                  <a:srgbClr val="FF0000"/>
                </a:solidFill>
              </a:rPr>
              <a:t>public_html</a:t>
            </a:r>
            <a:endParaRPr kumimoji="1" lang="en-US" altLang="ja-JP" sz="1600" dirty="0">
              <a:solidFill>
                <a:srgbClr val="FF0000"/>
              </a:solidFill>
            </a:endParaRPr>
          </a:p>
          <a:p>
            <a:br>
              <a:rPr kumimoji="1" lang="en-US" altLang="ja-JP" sz="1000" dirty="0">
                <a:solidFill>
                  <a:schemeClr val="tx1"/>
                </a:solidFill>
              </a:rPr>
            </a:br>
            <a:r>
              <a:rPr kumimoji="1" lang="ja-JP" altLang="en-US" sz="1600" dirty="0">
                <a:solidFill>
                  <a:schemeClr val="tx1"/>
                </a:solidFill>
              </a:rPr>
              <a:t>この講義のサーバ用資料をまとめてダウンロード</a:t>
            </a:r>
            <a:endParaRPr kumimoji="1" lang="en-US" altLang="ja-JP" sz="1600" dirty="0">
              <a:solidFill>
                <a:schemeClr val="tx1"/>
              </a:solidFill>
            </a:endParaRPr>
          </a:p>
          <a:p>
            <a:r>
              <a:rPr kumimoji="1" lang="en-US" altLang="ja-JP" sz="1600" dirty="0">
                <a:solidFill>
                  <a:schemeClr val="tx1"/>
                </a:solidFill>
              </a:rPr>
              <a:t>$</a:t>
            </a:r>
            <a:r>
              <a:rPr kumimoji="1" lang="en-US" altLang="ja-JP" sz="1600" dirty="0">
                <a:solidFill>
                  <a:srgbClr val="FF0000"/>
                </a:solidFill>
              </a:rPr>
              <a:t> git clone https://github.com/tohrusaitoh/recp.git</a:t>
            </a:r>
          </a:p>
        </p:txBody>
      </p:sp>
      <p:sp>
        <p:nvSpPr>
          <p:cNvPr id="14" name="吹き出し: 角を丸めた四角形 13">
            <a:extLst>
              <a:ext uri="{FF2B5EF4-FFF2-40B4-BE49-F238E27FC236}">
                <a16:creationId xmlns:a16="http://schemas.microsoft.com/office/drawing/2014/main" id="{B201B1E3-A99D-41B1-964F-F68CFC090FDF}"/>
              </a:ext>
            </a:extLst>
          </p:cNvPr>
          <p:cNvSpPr/>
          <p:nvPr/>
        </p:nvSpPr>
        <p:spPr>
          <a:xfrm>
            <a:off x="200907" y="133055"/>
            <a:ext cx="4528255" cy="646984"/>
          </a:xfrm>
          <a:prstGeom prst="wedgeRoundRectCallout">
            <a:avLst>
              <a:gd name="adj1" fmla="val -49226"/>
              <a:gd name="adj2" fmla="val 20790"/>
              <a:gd name="adj3" fmla="val 16667"/>
            </a:avLst>
          </a:prstGeom>
          <a:ln>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kumimoji="1" lang="ja-JP" altLang="en-US" sz="2400" b="1" dirty="0">
                <a:solidFill>
                  <a:schemeClr val="tx1"/>
                </a:solidFill>
              </a:rPr>
              <a:t>教材データのダウンロード</a:t>
            </a:r>
          </a:p>
        </p:txBody>
      </p:sp>
    </p:spTree>
    <p:extLst>
      <p:ext uri="{BB962C8B-B14F-4D97-AF65-F5344CB8AC3E}">
        <p14:creationId xmlns:p14="http://schemas.microsoft.com/office/powerpoint/2010/main" val="7753805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正方形/長方形 11">
            <a:extLst>
              <a:ext uri="{FF2B5EF4-FFF2-40B4-BE49-F238E27FC236}">
                <a16:creationId xmlns:a16="http://schemas.microsoft.com/office/drawing/2014/main" id="{08A0708B-630D-BA12-5250-5BCDF9C9BDE0}"/>
              </a:ext>
            </a:extLst>
          </p:cNvPr>
          <p:cNvSpPr/>
          <p:nvPr/>
        </p:nvSpPr>
        <p:spPr>
          <a:xfrm>
            <a:off x="745068" y="1919112"/>
            <a:ext cx="6656998" cy="434829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F957435E-6D79-94E0-815F-C89AF736F5DE}"/>
              </a:ext>
            </a:extLst>
          </p:cNvPr>
          <p:cNvSpPr>
            <a:spLocks noGrp="1"/>
          </p:cNvSpPr>
          <p:nvPr>
            <p:ph type="title"/>
          </p:nvPr>
        </p:nvSpPr>
        <p:spPr>
          <a:xfrm>
            <a:off x="1443491" y="772210"/>
            <a:ext cx="6571343" cy="1049235"/>
          </a:xfrm>
        </p:spPr>
        <p:txBody>
          <a:bodyPr/>
          <a:lstStyle/>
          <a:p>
            <a:r>
              <a:rPr kumimoji="1" lang="ja-JP" altLang="en-US" dirty="0"/>
              <a:t>演習で使うソフトを</a:t>
            </a:r>
            <a:br>
              <a:rPr kumimoji="1" lang="en-US" altLang="ja-JP" dirty="0"/>
            </a:br>
            <a:r>
              <a:rPr kumimoji="1" lang="ja-JP" altLang="en-US" dirty="0"/>
              <a:t>サーバにインストール</a:t>
            </a:r>
            <a:endParaRPr kumimoji="1" lang="ja-JP" altLang="en-US"/>
          </a:p>
        </p:txBody>
      </p:sp>
      <p:pic>
        <p:nvPicPr>
          <p:cNvPr id="9" name="コンテンツ プレースホルダー 8" descr="テキスト&#10;&#10;自動的に生成された説明">
            <a:extLst>
              <a:ext uri="{FF2B5EF4-FFF2-40B4-BE49-F238E27FC236}">
                <a16:creationId xmlns:a16="http://schemas.microsoft.com/office/drawing/2014/main" id="{3612555C-1D98-7775-50BA-29E49BA5881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50277" y="1991150"/>
            <a:ext cx="6540500" cy="2552700"/>
          </a:xfrm>
        </p:spPr>
      </p:pic>
      <p:pic>
        <p:nvPicPr>
          <p:cNvPr id="14" name="図 13" descr="テキスト&#10;&#10;自動的に生成された説明">
            <a:extLst>
              <a:ext uri="{FF2B5EF4-FFF2-40B4-BE49-F238E27FC236}">
                <a16:creationId xmlns:a16="http://schemas.microsoft.com/office/drawing/2014/main" id="{62556D14-DA9E-8CE6-DFFF-C74D4C4CB8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7226" y="4192368"/>
            <a:ext cx="6464300" cy="2082800"/>
          </a:xfrm>
          <a:prstGeom prst="rect">
            <a:avLst/>
          </a:prstGeom>
        </p:spPr>
      </p:pic>
      <p:cxnSp>
        <p:nvCxnSpPr>
          <p:cNvPr id="16" name="直線コネクタ 15">
            <a:extLst>
              <a:ext uri="{FF2B5EF4-FFF2-40B4-BE49-F238E27FC236}">
                <a16:creationId xmlns:a16="http://schemas.microsoft.com/office/drawing/2014/main" id="{2A31105A-02A5-F994-1BE6-08C2B0A87086}"/>
              </a:ext>
            </a:extLst>
          </p:cNvPr>
          <p:cNvCxnSpPr/>
          <p:nvPr/>
        </p:nvCxnSpPr>
        <p:spPr>
          <a:xfrm>
            <a:off x="2881697" y="2693502"/>
            <a:ext cx="1706136" cy="0"/>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C9294313-500B-4072-1CD7-09110862BF94}"/>
              </a:ext>
            </a:extLst>
          </p:cNvPr>
          <p:cNvCxnSpPr>
            <a:cxnSpLocks/>
          </p:cNvCxnSpPr>
          <p:nvPr/>
        </p:nvCxnSpPr>
        <p:spPr>
          <a:xfrm>
            <a:off x="2881697" y="4429375"/>
            <a:ext cx="2587082" cy="0"/>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sp>
        <p:nvSpPr>
          <p:cNvPr id="8" name="吹き出し: 角を丸めた四角形 7">
            <a:extLst>
              <a:ext uri="{FF2B5EF4-FFF2-40B4-BE49-F238E27FC236}">
                <a16:creationId xmlns:a16="http://schemas.microsoft.com/office/drawing/2014/main" id="{A4119C89-49C9-8B31-A1AC-235E8D10A67B}"/>
              </a:ext>
            </a:extLst>
          </p:cNvPr>
          <p:cNvSpPr/>
          <p:nvPr/>
        </p:nvSpPr>
        <p:spPr>
          <a:xfrm>
            <a:off x="5375127" y="1888773"/>
            <a:ext cx="1872504" cy="696383"/>
          </a:xfrm>
          <a:prstGeom prst="wedgeRoundRectCallout">
            <a:avLst>
              <a:gd name="adj1" fmla="val -82121"/>
              <a:gd name="adj2" fmla="val 44214"/>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en-US" altLang="ja-JP" sz="1600" dirty="0" err="1">
                <a:solidFill>
                  <a:srgbClr val="FF0000"/>
                </a:solidFill>
              </a:rPr>
              <a:t>sudo</a:t>
            </a:r>
            <a:r>
              <a:rPr kumimoji="1" lang="en-US" altLang="ja-JP" sz="1600" dirty="0">
                <a:solidFill>
                  <a:srgbClr val="FF0000"/>
                </a:solidFill>
              </a:rPr>
              <a:t> </a:t>
            </a:r>
            <a:r>
              <a:rPr kumimoji="1" lang="ja-JP" altLang="en-US" sz="1600" dirty="0">
                <a:solidFill>
                  <a:srgbClr val="FF0000"/>
                </a:solidFill>
              </a:rPr>
              <a:t>は管理者権限で命令を実行</a:t>
            </a:r>
            <a:endParaRPr kumimoji="1" lang="ja-JP" altLang="en-US" sz="1600" dirty="0"/>
          </a:p>
        </p:txBody>
      </p:sp>
      <p:sp>
        <p:nvSpPr>
          <p:cNvPr id="10" name="吹き出し: 角を丸めた四角形 9">
            <a:extLst>
              <a:ext uri="{FF2B5EF4-FFF2-40B4-BE49-F238E27FC236}">
                <a16:creationId xmlns:a16="http://schemas.microsoft.com/office/drawing/2014/main" id="{C35202A8-78BF-A5B0-589E-E822C43D6E90}"/>
              </a:ext>
            </a:extLst>
          </p:cNvPr>
          <p:cNvSpPr/>
          <p:nvPr/>
        </p:nvSpPr>
        <p:spPr>
          <a:xfrm>
            <a:off x="4587833" y="3053335"/>
            <a:ext cx="4176669" cy="753329"/>
          </a:xfrm>
          <a:prstGeom prst="wedgeRoundRectCallout">
            <a:avLst>
              <a:gd name="adj1" fmla="val -49687"/>
              <a:gd name="adj2" fmla="val -104141"/>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en-US" altLang="ja-JP" sz="2400" dirty="0" err="1">
                <a:solidFill>
                  <a:srgbClr val="FF0000"/>
                </a:solidFill>
              </a:rPr>
              <a:t>sudo</a:t>
            </a:r>
            <a:r>
              <a:rPr kumimoji="1" lang="en-US" altLang="ja-JP" sz="2400" dirty="0">
                <a:solidFill>
                  <a:srgbClr val="FF0000"/>
                </a:solidFill>
              </a:rPr>
              <a:t> apt-get update</a:t>
            </a:r>
          </a:p>
          <a:p>
            <a:r>
              <a:rPr kumimoji="1" lang="ja-JP" altLang="en-US" sz="2000" dirty="0">
                <a:solidFill>
                  <a:srgbClr val="FF0000"/>
                </a:solidFill>
              </a:rPr>
              <a:t>利用可能なソフトの情報の更新</a:t>
            </a:r>
          </a:p>
        </p:txBody>
      </p:sp>
      <p:sp>
        <p:nvSpPr>
          <p:cNvPr id="11" name="吹き出し: 角を丸めた四角形 10">
            <a:extLst>
              <a:ext uri="{FF2B5EF4-FFF2-40B4-BE49-F238E27FC236}">
                <a16:creationId xmlns:a16="http://schemas.microsoft.com/office/drawing/2014/main" id="{D624CE55-0100-A66E-0AFC-E87D1102CBAD}"/>
              </a:ext>
            </a:extLst>
          </p:cNvPr>
          <p:cNvSpPr/>
          <p:nvPr/>
        </p:nvSpPr>
        <p:spPr>
          <a:xfrm>
            <a:off x="3380444" y="4916618"/>
            <a:ext cx="5537779" cy="753329"/>
          </a:xfrm>
          <a:prstGeom prst="wedgeRoundRectCallout">
            <a:avLst>
              <a:gd name="adj1" fmla="val -41941"/>
              <a:gd name="adj2" fmla="val -105640"/>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en-US" altLang="ja-JP" sz="2400" dirty="0" err="1">
                <a:solidFill>
                  <a:srgbClr val="FF0000"/>
                </a:solidFill>
              </a:rPr>
              <a:t>sudo</a:t>
            </a:r>
            <a:r>
              <a:rPr kumimoji="1" lang="en-US" altLang="ja-JP" sz="2400" dirty="0">
                <a:solidFill>
                  <a:srgbClr val="FF0000"/>
                </a:solidFill>
              </a:rPr>
              <a:t> apt-get install </a:t>
            </a:r>
            <a:r>
              <a:rPr kumimoji="1" lang="en-US" altLang="ja-JP" sz="2400" dirty="0" err="1">
                <a:solidFill>
                  <a:srgbClr val="FF0000"/>
                </a:solidFill>
              </a:rPr>
              <a:t>nmap</a:t>
            </a:r>
            <a:r>
              <a:rPr kumimoji="1" lang="en-US" altLang="ja-JP" sz="2400" dirty="0">
                <a:solidFill>
                  <a:srgbClr val="FF0000"/>
                </a:solidFill>
              </a:rPr>
              <a:t> -y</a:t>
            </a:r>
          </a:p>
          <a:p>
            <a:r>
              <a:rPr kumimoji="1" lang="ja-JP" altLang="en-US" sz="2000" dirty="0">
                <a:solidFill>
                  <a:srgbClr val="FF0000"/>
                </a:solidFill>
              </a:rPr>
              <a:t>ポートスキャンツール </a:t>
            </a:r>
            <a:r>
              <a:rPr kumimoji="1" lang="en-US" altLang="ja-JP" sz="2000" dirty="0" err="1">
                <a:solidFill>
                  <a:srgbClr val="FF0000"/>
                </a:solidFill>
              </a:rPr>
              <a:t>nmap</a:t>
            </a:r>
            <a:r>
              <a:rPr kumimoji="1" lang="en-US" altLang="ja-JP" sz="2000" dirty="0">
                <a:solidFill>
                  <a:srgbClr val="FF0000"/>
                </a:solidFill>
              </a:rPr>
              <a:t> </a:t>
            </a:r>
            <a:r>
              <a:rPr kumimoji="1" lang="ja-JP" altLang="en-US" sz="2000" dirty="0">
                <a:solidFill>
                  <a:srgbClr val="FF0000"/>
                </a:solidFill>
              </a:rPr>
              <a:t>をインストール</a:t>
            </a:r>
          </a:p>
        </p:txBody>
      </p:sp>
    </p:spTree>
    <p:extLst>
      <p:ext uri="{BB962C8B-B14F-4D97-AF65-F5344CB8AC3E}">
        <p14:creationId xmlns:p14="http://schemas.microsoft.com/office/powerpoint/2010/main" val="22122004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8841D9E-C8EF-834E-A7F3-5778439C2279}"/>
              </a:ext>
            </a:extLst>
          </p:cNvPr>
          <p:cNvSpPr>
            <a:spLocks noGrp="1"/>
          </p:cNvSpPr>
          <p:nvPr>
            <p:ph type="title"/>
          </p:nvPr>
        </p:nvSpPr>
        <p:spPr/>
        <p:txBody>
          <a:bodyPr/>
          <a:lstStyle/>
          <a:p>
            <a:r>
              <a:rPr kumimoji="1" lang="en-US" altLang="ja-JP"/>
              <a:t>Web</a:t>
            </a:r>
            <a:r>
              <a:rPr kumimoji="1" lang="ja-JP" altLang="en-US"/>
              <a:t>プログラミングと</a:t>
            </a:r>
            <a:br>
              <a:rPr lang="en-US" altLang="ja-JP"/>
            </a:br>
            <a:r>
              <a:rPr lang="en-US" altLang="ja-JP"/>
              <a:t>			</a:t>
            </a:r>
            <a:r>
              <a:rPr kumimoji="1" lang="ja-JP" altLang="en-US"/>
              <a:t>セキュリティ</a:t>
            </a:r>
          </a:p>
        </p:txBody>
      </p:sp>
      <p:sp>
        <p:nvSpPr>
          <p:cNvPr id="3" name="コンテンツ プレースホルダー 2">
            <a:extLst>
              <a:ext uri="{FF2B5EF4-FFF2-40B4-BE49-F238E27FC236}">
                <a16:creationId xmlns:a16="http://schemas.microsoft.com/office/drawing/2014/main" id="{F65442EF-1EEA-0746-AE98-BC04A3BF75D1}"/>
              </a:ext>
            </a:extLst>
          </p:cNvPr>
          <p:cNvSpPr>
            <a:spLocks noGrp="1"/>
          </p:cNvSpPr>
          <p:nvPr>
            <p:ph idx="1"/>
          </p:nvPr>
        </p:nvSpPr>
        <p:spPr>
          <a:xfrm>
            <a:off x="798987" y="2178572"/>
            <a:ext cx="3930175" cy="3450613"/>
          </a:xfrm>
        </p:spPr>
        <p:txBody>
          <a:bodyPr/>
          <a:lstStyle/>
          <a:p>
            <a:r>
              <a:rPr lang="en-US" altLang="ja-JP" dirty="0"/>
              <a:t>URL</a:t>
            </a:r>
            <a:r>
              <a:rPr lang="ja-JP" altLang="en-US" dirty="0"/>
              <a:t>トラバーサル攻撃</a:t>
            </a:r>
            <a:endParaRPr lang="en-US" altLang="ja-JP" dirty="0"/>
          </a:p>
          <a:p>
            <a:r>
              <a:rPr lang="ja-JP" altLang="en-US" dirty="0"/>
              <a:t>ユーザ認証のやり方</a:t>
            </a:r>
            <a:endParaRPr lang="en-US" altLang="ja-JP" dirty="0"/>
          </a:p>
          <a:p>
            <a:r>
              <a:rPr kumimoji="1" lang="ja-JP" altLang="en-US" dirty="0"/>
              <a:t>ブルートフォース攻撃</a:t>
            </a:r>
            <a:endParaRPr kumimoji="1" lang="en-US" altLang="ja-JP" dirty="0"/>
          </a:p>
          <a:p>
            <a:r>
              <a:rPr lang="ja-JP" altLang="en-US"/>
              <a:t>セッションハイジャック攻撃</a:t>
            </a:r>
            <a:endParaRPr lang="en-US" altLang="ja-JP" dirty="0"/>
          </a:p>
          <a:p>
            <a:r>
              <a:rPr lang="en-US" altLang="ja-JP" dirty="0"/>
              <a:t>HTML</a:t>
            </a:r>
            <a:r>
              <a:rPr lang="ja-JP" altLang="en-US"/>
              <a:t>インジェクション攻撃</a:t>
            </a:r>
            <a:endParaRPr lang="en-US" altLang="ja-JP" dirty="0"/>
          </a:p>
          <a:p>
            <a:r>
              <a:rPr kumimoji="1" lang="en-US" altLang="ja-JP" dirty="0"/>
              <a:t>SQL</a:t>
            </a:r>
            <a:r>
              <a:rPr kumimoji="1" lang="ja-JP" altLang="en-US" dirty="0"/>
              <a:t>インジェクション</a:t>
            </a:r>
            <a:r>
              <a:rPr lang="ja-JP" altLang="en-US" dirty="0"/>
              <a:t>攻撃</a:t>
            </a:r>
            <a:endParaRPr kumimoji="1" lang="ja-JP" altLang="en-US"/>
          </a:p>
        </p:txBody>
      </p:sp>
      <p:sp>
        <p:nvSpPr>
          <p:cNvPr id="4" name="コンテンツ プレースホルダー 2">
            <a:extLst>
              <a:ext uri="{FF2B5EF4-FFF2-40B4-BE49-F238E27FC236}">
                <a16:creationId xmlns:a16="http://schemas.microsoft.com/office/drawing/2014/main" id="{9D9E9F0A-C180-DA48-835C-ACD43F077789}"/>
              </a:ext>
            </a:extLst>
          </p:cNvPr>
          <p:cNvSpPr txBox="1">
            <a:spLocks/>
          </p:cNvSpPr>
          <p:nvPr/>
        </p:nvSpPr>
        <p:spPr>
          <a:xfrm>
            <a:off x="5060731" y="2771403"/>
            <a:ext cx="3930175" cy="3450613"/>
          </a:xfrm>
          <a:prstGeom prst="rect">
            <a:avLst/>
          </a:prstGeom>
        </p:spPr>
        <p:txBody>
          <a:bodyPr vert="horz" lIns="91440" tIns="45720" rIns="91440" bIns="45720" rtlCol="0" anchor="t">
            <a:normAutofit/>
          </a:bodyPr>
          <a:lstStyle>
            <a:lvl1pPr marL="228600" indent="-228600" algn="l" defTabSz="685800" rtl="0" eaLnBrk="1" latinLnBrk="0" hangingPunct="1">
              <a:lnSpc>
                <a:spcPct val="120000"/>
              </a:lnSpc>
              <a:spcBef>
                <a:spcPts val="1000"/>
              </a:spcBef>
              <a:buClr>
                <a:schemeClr val="accent1"/>
              </a:buClr>
              <a:buSzPct val="100000"/>
              <a:buFont typeface="Arial" panose="020B0604020202020204" pitchFamily="34" charset="0"/>
              <a:buChar char="•"/>
              <a:defRPr kumimoji="1" sz="2000" kern="1200" cap="none">
                <a:solidFill>
                  <a:schemeClr val="tx1"/>
                </a:solidFill>
                <a:effectLst/>
                <a:latin typeface="+mn-lt"/>
                <a:ea typeface="+mn-ea"/>
                <a:cs typeface="+mn-cs"/>
              </a:defRPr>
            </a:lvl1pPr>
            <a:lvl2pPr marL="6858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kumimoji="1" sz="1600" kern="1200" cap="none" baseline="0">
                <a:solidFill>
                  <a:schemeClr val="tx1"/>
                </a:solidFill>
                <a:effectLst/>
                <a:latin typeface="+mn-lt"/>
                <a:ea typeface="+mn-ea"/>
                <a:cs typeface="+mn-cs"/>
              </a:defRPr>
            </a:lvl2pPr>
            <a:lvl3pPr marL="11430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kumimoji="1" sz="1600" kern="1200" cap="none">
                <a:solidFill>
                  <a:schemeClr val="tx1"/>
                </a:solidFill>
                <a:effectLst/>
                <a:latin typeface="+mn-lt"/>
                <a:ea typeface="+mn-ea"/>
                <a:cs typeface="+mn-cs"/>
              </a:defRPr>
            </a:lvl3pPr>
            <a:lvl4pPr marL="16002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kumimoji="1" sz="1400" kern="1200" cap="none" baseline="0">
                <a:solidFill>
                  <a:schemeClr val="tx1"/>
                </a:solidFill>
                <a:effectLst/>
                <a:latin typeface="+mn-lt"/>
                <a:ea typeface="+mn-ea"/>
                <a:cs typeface="+mn-cs"/>
              </a:defRPr>
            </a:lvl4pPr>
            <a:lvl5pPr marL="20574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cap="none">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baseline="0">
                <a:solidFill>
                  <a:schemeClr val="tx1"/>
                </a:solidFill>
                <a:effectLst/>
                <a:latin typeface="+mn-lt"/>
                <a:ea typeface="+mn-ea"/>
                <a:cs typeface="+mn-cs"/>
              </a:defRPr>
            </a:lvl9pPr>
          </a:lstStyle>
          <a:p>
            <a:r>
              <a:rPr lang="ja-JP" altLang="en-US" dirty="0">
                <a:solidFill>
                  <a:srgbClr val="000000"/>
                </a:solidFill>
                <a:latin typeface="+mn-ea"/>
              </a:rPr>
              <a:t>インジェクション対策</a:t>
            </a:r>
            <a:endParaRPr lang="en-US" altLang="ja-JP" dirty="0">
              <a:solidFill>
                <a:srgbClr val="000000"/>
              </a:solidFill>
              <a:latin typeface="+mn-ea"/>
            </a:endParaRPr>
          </a:p>
          <a:p>
            <a:r>
              <a:rPr lang="ja-JP" altLang="en-US" dirty="0">
                <a:solidFill>
                  <a:srgbClr val="000000"/>
                </a:solidFill>
                <a:latin typeface="+mn-ea"/>
              </a:rPr>
              <a:t>情報セキュリティと倫理</a:t>
            </a:r>
            <a:endParaRPr lang="en-US" altLang="ja-JP" dirty="0">
              <a:solidFill>
                <a:srgbClr val="000000"/>
              </a:solidFill>
              <a:latin typeface="+mn-ea"/>
            </a:endParaRPr>
          </a:p>
          <a:p>
            <a:r>
              <a:rPr lang="ja-JP" altLang="en-US" dirty="0">
                <a:solidFill>
                  <a:srgbClr val="000000"/>
                </a:solidFill>
                <a:latin typeface="+mn-ea"/>
              </a:rPr>
              <a:t>サニタイジングとは</a:t>
            </a:r>
            <a:endParaRPr lang="en-US" altLang="ja-JP" dirty="0">
              <a:solidFill>
                <a:srgbClr val="000000"/>
              </a:solidFill>
              <a:latin typeface="+mn-ea"/>
            </a:endParaRPr>
          </a:p>
          <a:p>
            <a:r>
              <a:rPr lang="ja-JP" altLang="en-US" dirty="0">
                <a:solidFill>
                  <a:srgbClr val="000000"/>
                </a:solidFill>
                <a:latin typeface="+mn-ea"/>
              </a:rPr>
              <a:t>ネットワークと</a:t>
            </a:r>
            <a:r>
              <a:rPr lang="en-US" altLang="ja-JP" dirty="0" err="1">
                <a:solidFill>
                  <a:srgbClr val="000000"/>
                </a:solidFill>
                <a:latin typeface="+mn-ea"/>
              </a:rPr>
              <a:t>FireWall</a:t>
            </a:r>
            <a:endParaRPr lang="ja-JP" altLang="en-US" dirty="0"/>
          </a:p>
        </p:txBody>
      </p:sp>
    </p:spTree>
    <p:extLst>
      <p:ext uri="{BB962C8B-B14F-4D97-AF65-F5344CB8AC3E}">
        <p14:creationId xmlns:p14="http://schemas.microsoft.com/office/powerpoint/2010/main" val="31864643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EB3501F-D005-5240-90ED-A6353F4F08D1}"/>
              </a:ext>
            </a:extLst>
          </p:cNvPr>
          <p:cNvSpPr>
            <a:spLocks noGrp="1"/>
          </p:cNvSpPr>
          <p:nvPr>
            <p:ph type="title"/>
          </p:nvPr>
        </p:nvSpPr>
        <p:spPr/>
        <p:txBody>
          <a:bodyPr/>
          <a:lstStyle/>
          <a:p>
            <a:r>
              <a:rPr kumimoji="1" lang="ja-JP" altLang="en-US" cap="none" dirty="0"/>
              <a:t>情報セキュリティコンテストの</a:t>
            </a:r>
            <a:br>
              <a:rPr kumimoji="1" lang="en-US" altLang="ja-JP" cap="none" dirty="0"/>
            </a:br>
            <a:r>
              <a:rPr kumimoji="1" lang="en-US" altLang="ja-JP" cap="none" dirty="0"/>
              <a:t>	CTF(Capture The Flag)</a:t>
            </a:r>
            <a:r>
              <a:rPr kumimoji="1" lang="ja-JP" altLang="en-US" cap="none" dirty="0"/>
              <a:t>を試す</a:t>
            </a:r>
          </a:p>
        </p:txBody>
      </p:sp>
      <p:sp>
        <p:nvSpPr>
          <p:cNvPr id="3" name="コンテンツ プレースホルダー 2">
            <a:extLst>
              <a:ext uri="{FF2B5EF4-FFF2-40B4-BE49-F238E27FC236}">
                <a16:creationId xmlns:a16="http://schemas.microsoft.com/office/drawing/2014/main" id="{601012D3-D23C-CB44-94B6-B99CCE66782C}"/>
              </a:ext>
            </a:extLst>
          </p:cNvPr>
          <p:cNvSpPr>
            <a:spLocks noGrp="1"/>
          </p:cNvSpPr>
          <p:nvPr>
            <p:ph idx="1"/>
          </p:nvPr>
        </p:nvSpPr>
        <p:spPr/>
        <p:txBody>
          <a:bodyPr/>
          <a:lstStyle/>
          <a:p>
            <a:endParaRPr kumimoji="1" lang="ja-JP" altLang="en-US"/>
          </a:p>
        </p:txBody>
      </p:sp>
      <p:pic>
        <p:nvPicPr>
          <p:cNvPr id="5" name="図 4">
            <a:extLst>
              <a:ext uri="{FF2B5EF4-FFF2-40B4-BE49-F238E27FC236}">
                <a16:creationId xmlns:a16="http://schemas.microsoft.com/office/drawing/2014/main" id="{5A87D584-0E02-4922-A0DE-F78FE7C90EE0}"/>
              </a:ext>
            </a:extLst>
          </p:cNvPr>
          <p:cNvPicPr>
            <a:picLocks noChangeAspect="1"/>
          </p:cNvPicPr>
          <p:nvPr/>
        </p:nvPicPr>
        <p:blipFill>
          <a:blip r:embed="rId3"/>
          <a:stretch>
            <a:fillRect/>
          </a:stretch>
        </p:blipFill>
        <p:spPr>
          <a:xfrm>
            <a:off x="474512" y="2015733"/>
            <a:ext cx="5419270" cy="4490029"/>
          </a:xfrm>
          <a:prstGeom prst="rect">
            <a:avLst/>
          </a:prstGeom>
        </p:spPr>
      </p:pic>
      <p:sp>
        <p:nvSpPr>
          <p:cNvPr id="6" name="吹き出し: 角を丸めた四角形 43">
            <a:extLst>
              <a:ext uri="{FF2B5EF4-FFF2-40B4-BE49-F238E27FC236}">
                <a16:creationId xmlns:a16="http://schemas.microsoft.com/office/drawing/2014/main" id="{B0999E46-B003-4CC9-B31C-CFA0808CA6C4}"/>
              </a:ext>
            </a:extLst>
          </p:cNvPr>
          <p:cNvSpPr/>
          <p:nvPr/>
        </p:nvSpPr>
        <p:spPr>
          <a:xfrm>
            <a:off x="4810296" y="2139284"/>
            <a:ext cx="3769682" cy="586824"/>
          </a:xfrm>
          <a:prstGeom prst="wedgeRoundRectCallout">
            <a:avLst>
              <a:gd name="adj1" fmla="val -61364"/>
              <a:gd name="adj2" fmla="val -33318"/>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en-US" altLang="ja-JP" sz="2000" dirty="0">
                <a:solidFill>
                  <a:srgbClr val="FF0000"/>
                </a:solidFill>
              </a:rPr>
              <a:t>https://tsaitoh.net/~t-saitoh/ctf/</a:t>
            </a:r>
            <a:endParaRPr kumimoji="1" lang="ja-JP" altLang="en-US" sz="2400" dirty="0">
              <a:solidFill>
                <a:srgbClr val="FF0000"/>
              </a:solidFill>
            </a:endParaRPr>
          </a:p>
        </p:txBody>
      </p:sp>
      <p:pic>
        <p:nvPicPr>
          <p:cNvPr id="8" name="図 7">
            <a:extLst>
              <a:ext uri="{FF2B5EF4-FFF2-40B4-BE49-F238E27FC236}">
                <a16:creationId xmlns:a16="http://schemas.microsoft.com/office/drawing/2014/main" id="{D826D0F5-2EB0-4F75-8427-63D5FD55F3C4}"/>
              </a:ext>
            </a:extLst>
          </p:cNvPr>
          <p:cNvPicPr>
            <a:picLocks noChangeAspect="1"/>
          </p:cNvPicPr>
          <p:nvPr/>
        </p:nvPicPr>
        <p:blipFill>
          <a:blip r:embed="rId4"/>
          <a:stretch>
            <a:fillRect/>
          </a:stretch>
        </p:blipFill>
        <p:spPr>
          <a:xfrm>
            <a:off x="4352285" y="4037577"/>
            <a:ext cx="3648138" cy="1296446"/>
          </a:xfrm>
          <a:prstGeom prst="rect">
            <a:avLst/>
          </a:prstGeom>
        </p:spPr>
      </p:pic>
      <p:pic>
        <p:nvPicPr>
          <p:cNvPr id="10" name="図 9">
            <a:extLst>
              <a:ext uri="{FF2B5EF4-FFF2-40B4-BE49-F238E27FC236}">
                <a16:creationId xmlns:a16="http://schemas.microsoft.com/office/drawing/2014/main" id="{C5E5CBEC-D981-4A15-9BAD-4573B06FC41E}"/>
              </a:ext>
            </a:extLst>
          </p:cNvPr>
          <p:cNvPicPr>
            <a:picLocks noChangeAspect="1"/>
          </p:cNvPicPr>
          <p:nvPr/>
        </p:nvPicPr>
        <p:blipFill>
          <a:blip r:embed="rId5"/>
          <a:stretch>
            <a:fillRect/>
          </a:stretch>
        </p:blipFill>
        <p:spPr>
          <a:xfrm>
            <a:off x="4674583" y="5354876"/>
            <a:ext cx="4220164" cy="1171739"/>
          </a:xfrm>
          <a:prstGeom prst="rect">
            <a:avLst/>
          </a:prstGeom>
        </p:spPr>
      </p:pic>
      <p:sp>
        <p:nvSpPr>
          <p:cNvPr id="11" name="四角形: 角を丸くする 10">
            <a:extLst>
              <a:ext uri="{FF2B5EF4-FFF2-40B4-BE49-F238E27FC236}">
                <a16:creationId xmlns:a16="http://schemas.microsoft.com/office/drawing/2014/main" id="{38DE8CD2-2456-493E-AC37-1BDD413B36B6}"/>
              </a:ext>
            </a:extLst>
          </p:cNvPr>
          <p:cNvSpPr/>
          <p:nvPr/>
        </p:nvSpPr>
        <p:spPr>
          <a:xfrm>
            <a:off x="713433" y="6065251"/>
            <a:ext cx="2120202" cy="255162"/>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3" name="直線矢印コネクタ 12">
            <a:extLst>
              <a:ext uri="{FF2B5EF4-FFF2-40B4-BE49-F238E27FC236}">
                <a16:creationId xmlns:a16="http://schemas.microsoft.com/office/drawing/2014/main" id="{ACD33CFF-1AA2-45F3-A635-6739CFDC0F62}"/>
              </a:ext>
            </a:extLst>
          </p:cNvPr>
          <p:cNvCxnSpPr/>
          <p:nvPr/>
        </p:nvCxnSpPr>
        <p:spPr>
          <a:xfrm flipV="1">
            <a:off x="2833635" y="4896740"/>
            <a:ext cx="1518650" cy="116851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矢印: 左カーブ 13">
            <a:extLst>
              <a:ext uri="{FF2B5EF4-FFF2-40B4-BE49-F238E27FC236}">
                <a16:creationId xmlns:a16="http://schemas.microsoft.com/office/drawing/2014/main" id="{E632A74B-D19D-4A27-ABD9-14BDE6E59CB9}"/>
              </a:ext>
            </a:extLst>
          </p:cNvPr>
          <p:cNvSpPr/>
          <p:nvPr/>
        </p:nvSpPr>
        <p:spPr>
          <a:xfrm>
            <a:off x="8060156" y="5139590"/>
            <a:ext cx="304718" cy="653511"/>
          </a:xfrm>
          <a:prstGeom prst="curvedLeftArrow">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5" name="吹き出し: 角を丸めた四角形 43">
            <a:extLst>
              <a:ext uri="{FF2B5EF4-FFF2-40B4-BE49-F238E27FC236}">
                <a16:creationId xmlns:a16="http://schemas.microsoft.com/office/drawing/2014/main" id="{BDB84DFB-3D27-4169-B174-0FB8A2BA85CC}"/>
              </a:ext>
            </a:extLst>
          </p:cNvPr>
          <p:cNvSpPr/>
          <p:nvPr/>
        </p:nvSpPr>
        <p:spPr>
          <a:xfrm>
            <a:off x="6381385" y="4392388"/>
            <a:ext cx="2638247" cy="586824"/>
          </a:xfrm>
          <a:prstGeom prst="wedgeRoundRectCallout">
            <a:avLst>
              <a:gd name="adj1" fmla="val -62984"/>
              <a:gd name="adj2" fmla="val 39496"/>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en-US" altLang="ja-JP" sz="1600" dirty="0">
                <a:solidFill>
                  <a:srgbClr val="FF0000"/>
                </a:solidFill>
              </a:rPr>
              <a:t>Chrome </a:t>
            </a:r>
            <a:r>
              <a:rPr kumimoji="1" lang="ja-JP" altLang="en-US" sz="1600" dirty="0">
                <a:solidFill>
                  <a:srgbClr val="FF0000"/>
                </a:solidFill>
              </a:rPr>
              <a:t>なら「右ボタン」</a:t>
            </a:r>
            <a:endParaRPr kumimoji="1" lang="en-US" altLang="ja-JP" sz="1600" dirty="0">
              <a:solidFill>
                <a:srgbClr val="FF0000"/>
              </a:solidFill>
            </a:endParaRPr>
          </a:p>
          <a:p>
            <a:pPr algn="ctr"/>
            <a:r>
              <a:rPr kumimoji="1" lang="ja-JP" altLang="en-US" sz="1600" dirty="0">
                <a:solidFill>
                  <a:srgbClr val="FF0000"/>
                </a:solidFill>
              </a:rPr>
              <a:t>「ページソース」を表示</a:t>
            </a:r>
            <a:endParaRPr kumimoji="1" lang="ja-JP" altLang="en-US" dirty="0">
              <a:solidFill>
                <a:srgbClr val="FF0000"/>
              </a:solidFill>
            </a:endParaRPr>
          </a:p>
        </p:txBody>
      </p:sp>
    </p:spTree>
    <p:extLst>
      <p:ext uri="{BB962C8B-B14F-4D97-AF65-F5344CB8AC3E}">
        <p14:creationId xmlns:p14="http://schemas.microsoft.com/office/powerpoint/2010/main" val="23173809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25C7C43-1C9B-40A3-A1F0-B983DC042DDF}"/>
              </a:ext>
            </a:extLst>
          </p:cNvPr>
          <p:cNvSpPr>
            <a:spLocks noGrp="1"/>
          </p:cNvSpPr>
          <p:nvPr>
            <p:ph type="title"/>
          </p:nvPr>
        </p:nvSpPr>
        <p:spPr/>
        <p:txBody>
          <a:bodyPr/>
          <a:lstStyle/>
          <a:p>
            <a:r>
              <a:rPr kumimoji="1" lang="ja-JP" altLang="en-US" dirty="0"/>
              <a:t>ポート番号とプロトコル</a:t>
            </a:r>
          </a:p>
        </p:txBody>
      </p:sp>
      <p:sp>
        <p:nvSpPr>
          <p:cNvPr id="3" name="コンテンツ プレースホルダー 2">
            <a:extLst>
              <a:ext uri="{FF2B5EF4-FFF2-40B4-BE49-F238E27FC236}">
                <a16:creationId xmlns:a16="http://schemas.microsoft.com/office/drawing/2014/main" id="{17DF5BF5-73C9-48E1-A8A7-27A188569305}"/>
              </a:ext>
            </a:extLst>
          </p:cNvPr>
          <p:cNvSpPr>
            <a:spLocks noGrp="1"/>
          </p:cNvSpPr>
          <p:nvPr>
            <p:ph idx="1"/>
          </p:nvPr>
        </p:nvSpPr>
        <p:spPr>
          <a:xfrm>
            <a:off x="4519201" y="2017989"/>
            <a:ext cx="4624799" cy="3873656"/>
          </a:xfrm>
        </p:spPr>
        <p:txBody>
          <a:bodyPr>
            <a:normAutofit fontScale="92500" lnSpcReduction="10000"/>
          </a:bodyPr>
          <a:lstStyle/>
          <a:p>
            <a:r>
              <a:rPr kumimoji="1" lang="en-US" altLang="ja-JP" dirty="0"/>
              <a:t>1</a:t>
            </a:r>
            <a:r>
              <a:rPr kumimoji="1" lang="ja-JP" altLang="en-US" dirty="0"/>
              <a:t>つのコンピュータの中で、</a:t>
            </a:r>
            <a:br>
              <a:rPr kumimoji="1" lang="en-US" altLang="ja-JP" dirty="0"/>
            </a:br>
            <a:r>
              <a:rPr kumimoji="1" lang="ja-JP" altLang="en-US" dirty="0"/>
              <a:t>通信する複数のプログラムを</a:t>
            </a:r>
            <a:br>
              <a:rPr kumimoji="1" lang="en-US" altLang="ja-JP" dirty="0"/>
            </a:br>
            <a:r>
              <a:rPr kumimoji="1" lang="ja-JP" altLang="en-US" dirty="0"/>
              <a:t>区別するためにポート番号を使う。</a:t>
            </a:r>
            <a:endParaRPr kumimoji="1" lang="en-US" altLang="ja-JP" dirty="0"/>
          </a:p>
          <a:p>
            <a:r>
              <a:rPr kumimoji="1" lang="ja-JP" altLang="en-US" dirty="0"/>
              <a:t>通信する時は、</a:t>
            </a:r>
            <a:br>
              <a:rPr kumimoji="1" lang="en-US" altLang="ja-JP" dirty="0"/>
            </a:br>
            <a:r>
              <a:rPr lang="en-US" altLang="ja-JP" dirty="0"/>
              <a:t>IP</a:t>
            </a:r>
            <a:r>
              <a:rPr lang="ja-JP" altLang="en-US" dirty="0"/>
              <a:t>アドレス</a:t>
            </a:r>
            <a:r>
              <a:rPr lang="en-US" altLang="ja-JP" dirty="0"/>
              <a:t>:</a:t>
            </a:r>
            <a:r>
              <a:rPr kumimoji="1" lang="en-US" altLang="ja-JP" dirty="0"/>
              <a:t>64.33.3.150</a:t>
            </a:r>
            <a:br>
              <a:rPr lang="en-US" altLang="ja-JP" dirty="0"/>
            </a:br>
            <a:r>
              <a:rPr lang="ja-JP" altLang="en-US" dirty="0"/>
              <a:t>ポート番号</a:t>
            </a:r>
            <a:r>
              <a:rPr lang="en-US" altLang="ja-JP" dirty="0"/>
              <a:t>:80</a:t>
            </a:r>
            <a:r>
              <a:rPr lang="ja-JP" altLang="en-US" dirty="0"/>
              <a:t>  </a:t>
            </a:r>
            <a:r>
              <a:rPr lang="en-US" altLang="ja-JP" dirty="0"/>
              <a:t>...</a:t>
            </a:r>
            <a:r>
              <a:rPr lang="ja-JP" altLang="en-US" dirty="0"/>
              <a:t> でつなごう</a:t>
            </a:r>
            <a:endParaRPr lang="en-US" altLang="ja-JP" dirty="0"/>
          </a:p>
          <a:p>
            <a:r>
              <a:rPr kumimoji="1" lang="ja-JP" altLang="en-US" dirty="0"/>
              <a:t>ポート番号覚えにくいよね</a:t>
            </a:r>
            <a:br>
              <a:rPr kumimoji="1" lang="en-US" altLang="ja-JP" dirty="0"/>
            </a:br>
            <a:r>
              <a:rPr lang="ja-JP" altLang="en-US" dirty="0"/>
              <a:t>名前を付けよう</a:t>
            </a:r>
            <a:endParaRPr lang="en-US" altLang="ja-JP" dirty="0"/>
          </a:p>
          <a:p>
            <a:r>
              <a:rPr kumimoji="1" lang="en-US" altLang="ja-JP" dirty="0">
                <a:solidFill>
                  <a:srgbClr val="FF0000"/>
                </a:solidFill>
              </a:rPr>
              <a:t>80 : HTTP (Hyper Text Transfer Protocol)</a:t>
            </a:r>
          </a:p>
          <a:p>
            <a:r>
              <a:rPr kumimoji="1" lang="en-US" altLang="ja-JP" dirty="0">
                <a:solidFill>
                  <a:srgbClr val="FF0000"/>
                </a:solidFill>
              </a:rPr>
              <a:t>443: HTTPS (HTTP</a:t>
            </a:r>
            <a:r>
              <a:rPr kumimoji="1" lang="ja-JP" altLang="en-US" dirty="0">
                <a:solidFill>
                  <a:srgbClr val="FF0000"/>
                </a:solidFill>
              </a:rPr>
              <a:t>の暗号化版</a:t>
            </a:r>
            <a:r>
              <a:rPr kumimoji="1" lang="en-US" altLang="ja-JP" dirty="0">
                <a:solidFill>
                  <a:srgbClr val="FF0000"/>
                </a:solidFill>
              </a:rPr>
              <a:t>)</a:t>
            </a:r>
          </a:p>
        </p:txBody>
      </p:sp>
      <p:grpSp>
        <p:nvGrpSpPr>
          <p:cNvPr id="18" name="グループ化 17">
            <a:extLst>
              <a:ext uri="{FF2B5EF4-FFF2-40B4-BE49-F238E27FC236}">
                <a16:creationId xmlns:a16="http://schemas.microsoft.com/office/drawing/2014/main" id="{60D95293-835D-4403-8573-E2B924513D4C}"/>
              </a:ext>
            </a:extLst>
          </p:cNvPr>
          <p:cNvGrpSpPr/>
          <p:nvPr/>
        </p:nvGrpSpPr>
        <p:grpSpPr>
          <a:xfrm>
            <a:off x="512659" y="2138508"/>
            <a:ext cx="3840285" cy="3254374"/>
            <a:chOff x="242495" y="2017989"/>
            <a:chExt cx="3840285" cy="3254374"/>
          </a:xfrm>
        </p:grpSpPr>
        <p:sp>
          <p:nvSpPr>
            <p:cNvPr id="4" name="四角形: 角を丸くする 3">
              <a:extLst>
                <a:ext uri="{FF2B5EF4-FFF2-40B4-BE49-F238E27FC236}">
                  <a16:creationId xmlns:a16="http://schemas.microsoft.com/office/drawing/2014/main" id="{95175687-DAF8-4BB7-99B0-C78652317B72}"/>
                </a:ext>
              </a:extLst>
            </p:cNvPr>
            <p:cNvSpPr/>
            <p:nvPr/>
          </p:nvSpPr>
          <p:spPr>
            <a:xfrm>
              <a:off x="2150070" y="2410691"/>
              <a:ext cx="1932710" cy="2861672"/>
            </a:xfrm>
            <a:prstGeom prst="roundRect">
              <a:avLst>
                <a:gd name="adj" fmla="val 8485"/>
              </a:avLst>
            </a:prstGeom>
            <a:noFill/>
            <a:ln>
              <a:prstDash val="sysDash"/>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5" name="四角形: 角を丸くする 4">
              <a:extLst>
                <a:ext uri="{FF2B5EF4-FFF2-40B4-BE49-F238E27FC236}">
                  <a16:creationId xmlns:a16="http://schemas.microsoft.com/office/drawing/2014/main" id="{4C0F3890-1463-4885-B770-3224F39C3370}"/>
                </a:ext>
              </a:extLst>
            </p:cNvPr>
            <p:cNvSpPr/>
            <p:nvPr/>
          </p:nvSpPr>
          <p:spPr>
            <a:xfrm>
              <a:off x="2290349" y="2652437"/>
              <a:ext cx="1652155" cy="610308"/>
            </a:xfrm>
            <a:prstGeom prst="roundRect">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dirty="0"/>
                <a:t>Web</a:t>
              </a:r>
              <a:r>
                <a:rPr kumimoji="1" lang="ja-JP" altLang="en-US" dirty="0"/>
                <a:t>サーバ</a:t>
              </a:r>
            </a:p>
          </p:txBody>
        </p:sp>
        <p:sp>
          <p:nvSpPr>
            <p:cNvPr id="6" name="四角形: 角を丸くする 5">
              <a:extLst>
                <a:ext uri="{FF2B5EF4-FFF2-40B4-BE49-F238E27FC236}">
                  <a16:creationId xmlns:a16="http://schemas.microsoft.com/office/drawing/2014/main" id="{25855E76-ED42-459B-905F-53B246154110}"/>
                </a:ext>
              </a:extLst>
            </p:cNvPr>
            <p:cNvSpPr/>
            <p:nvPr/>
          </p:nvSpPr>
          <p:spPr>
            <a:xfrm>
              <a:off x="2290348" y="4225347"/>
              <a:ext cx="1652155" cy="610308"/>
            </a:xfrm>
            <a:prstGeom prst="roundRect">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dirty="0"/>
                <a:t>メールサーバ</a:t>
              </a:r>
            </a:p>
          </p:txBody>
        </p:sp>
        <p:sp>
          <p:nvSpPr>
            <p:cNvPr id="7" name="四角形: 角を丸くする 6">
              <a:extLst>
                <a:ext uri="{FF2B5EF4-FFF2-40B4-BE49-F238E27FC236}">
                  <a16:creationId xmlns:a16="http://schemas.microsoft.com/office/drawing/2014/main" id="{4839A578-F99E-4CAC-8B4B-E882D5DDEE10}"/>
                </a:ext>
              </a:extLst>
            </p:cNvPr>
            <p:cNvSpPr/>
            <p:nvPr/>
          </p:nvSpPr>
          <p:spPr>
            <a:xfrm>
              <a:off x="242495" y="2635069"/>
              <a:ext cx="1200996" cy="610308"/>
            </a:xfrm>
            <a:prstGeom prst="roundRect">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dirty="0"/>
                <a:t>ブラウザ</a:t>
              </a:r>
            </a:p>
          </p:txBody>
        </p:sp>
        <p:sp>
          <p:nvSpPr>
            <p:cNvPr id="8" name="四角形: 角を丸くする 7">
              <a:extLst>
                <a:ext uri="{FF2B5EF4-FFF2-40B4-BE49-F238E27FC236}">
                  <a16:creationId xmlns:a16="http://schemas.microsoft.com/office/drawing/2014/main" id="{C22736E0-926C-4D09-BAEE-0B2F6BD2E81A}"/>
                </a:ext>
              </a:extLst>
            </p:cNvPr>
            <p:cNvSpPr/>
            <p:nvPr/>
          </p:nvSpPr>
          <p:spPr>
            <a:xfrm>
              <a:off x="242495" y="4225347"/>
              <a:ext cx="1200996" cy="610308"/>
            </a:xfrm>
            <a:prstGeom prst="roundRect">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dirty="0"/>
                <a:t>メーラ</a:t>
              </a:r>
            </a:p>
          </p:txBody>
        </p:sp>
        <p:cxnSp>
          <p:nvCxnSpPr>
            <p:cNvPr id="10" name="直線矢印コネクタ 9">
              <a:extLst>
                <a:ext uri="{FF2B5EF4-FFF2-40B4-BE49-F238E27FC236}">
                  <a16:creationId xmlns:a16="http://schemas.microsoft.com/office/drawing/2014/main" id="{6F29E473-E2F1-4644-8ECE-B4CC06B9E63A}"/>
                </a:ext>
              </a:extLst>
            </p:cNvPr>
            <p:cNvCxnSpPr>
              <a:cxnSpLocks/>
            </p:cNvCxnSpPr>
            <p:nvPr/>
          </p:nvCxnSpPr>
          <p:spPr>
            <a:xfrm>
              <a:off x="1443491" y="2864072"/>
              <a:ext cx="84685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直線矢印コネクタ 10">
              <a:extLst>
                <a:ext uri="{FF2B5EF4-FFF2-40B4-BE49-F238E27FC236}">
                  <a16:creationId xmlns:a16="http://schemas.microsoft.com/office/drawing/2014/main" id="{F6CAEDC4-EA32-478B-A313-6B0D27223020}"/>
                </a:ext>
              </a:extLst>
            </p:cNvPr>
            <p:cNvCxnSpPr/>
            <p:nvPr/>
          </p:nvCxnSpPr>
          <p:spPr>
            <a:xfrm>
              <a:off x="1443490" y="3026863"/>
              <a:ext cx="84685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テキスト ボックス 11">
              <a:extLst>
                <a:ext uri="{FF2B5EF4-FFF2-40B4-BE49-F238E27FC236}">
                  <a16:creationId xmlns:a16="http://schemas.microsoft.com/office/drawing/2014/main" id="{5081209F-AB7D-4696-A7DD-738B5EEEC862}"/>
                </a:ext>
              </a:extLst>
            </p:cNvPr>
            <p:cNvSpPr txBox="1"/>
            <p:nvPr/>
          </p:nvSpPr>
          <p:spPr>
            <a:xfrm>
              <a:off x="1329191" y="2212719"/>
              <a:ext cx="912705" cy="1477328"/>
            </a:xfrm>
            <a:prstGeom prst="rect">
              <a:avLst/>
            </a:prstGeom>
            <a:noFill/>
          </p:spPr>
          <p:txBody>
            <a:bodyPr wrap="square" rtlCol="0">
              <a:spAutoFit/>
            </a:bodyPr>
            <a:lstStyle/>
            <a:p>
              <a:pPr algn="ctr"/>
              <a:r>
                <a:rPr kumimoji="1" lang="en-US" altLang="ja-JP" dirty="0">
                  <a:solidFill>
                    <a:srgbClr val="FF0000"/>
                  </a:solidFill>
                </a:rPr>
                <a:t>http</a:t>
              </a:r>
            </a:p>
            <a:p>
              <a:pPr algn="ctr"/>
              <a:r>
                <a:rPr kumimoji="1" lang="en-US" altLang="ja-JP" dirty="0"/>
                <a:t>80</a:t>
              </a:r>
            </a:p>
            <a:p>
              <a:pPr algn="ctr"/>
              <a:endParaRPr kumimoji="1" lang="en-US" altLang="ja-JP" dirty="0"/>
            </a:p>
            <a:p>
              <a:pPr algn="ctr"/>
              <a:r>
                <a:rPr kumimoji="1" lang="en-US" altLang="ja-JP" dirty="0"/>
                <a:t>443</a:t>
              </a:r>
            </a:p>
            <a:p>
              <a:pPr algn="ctr"/>
              <a:r>
                <a:rPr kumimoji="1" lang="en-US" altLang="ja-JP" dirty="0">
                  <a:solidFill>
                    <a:srgbClr val="FF0000"/>
                  </a:solidFill>
                </a:rPr>
                <a:t>https</a:t>
              </a:r>
              <a:endParaRPr kumimoji="1" lang="ja-JP" altLang="en-US" dirty="0">
                <a:solidFill>
                  <a:srgbClr val="FF0000"/>
                </a:solidFill>
              </a:endParaRPr>
            </a:p>
          </p:txBody>
        </p:sp>
        <p:sp>
          <p:nvSpPr>
            <p:cNvPr id="14" name="テキスト ボックス 13">
              <a:extLst>
                <a:ext uri="{FF2B5EF4-FFF2-40B4-BE49-F238E27FC236}">
                  <a16:creationId xmlns:a16="http://schemas.microsoft.com/office/drawing/2014/main" id="{37F2F799-572D-47E3-9176-4634E5CC180A}"/>
                </a:ext>
              </a:extLst>
            </p:cNvPr>
            <p:cNvSpPr txBox="1"/>
            <p:nvPr/>
          </p:nvSpPr>
          <p:spPr>
            <a:xfrm>
              <a:off x="1377642" y="3791837"/>
              <a:ext cx="912705" cy="1477328"/>
            </a:xfrm>
            <a:prstGeom prst="rect">
              <a:avLst/>
            </a:prstGeom>
            <a:noFill/>
          </p:spPr>
          <p:txBody>
            <a:bodyPr wrap="square" rtlCol="0">
              <a:spAutoFit/>
            </a:bodyPr>
            <a:lstStyle/>
            <a:p>
              <a:pPr algn="ctr"/>
              <a:r>
                <a:rPr kumimoji="1" lang="en-US" altLang="ja-JP" dirty="0"/>
                <a:t>smtp</a:t>
              </a:r>
              <a:br>
                <a:rPr kumimoji="1" lang="en-US" altLang="ja-JP" dirty="0"/>
              </a:br>
              <a:r>
                <a:rPr kumimoji="1" lang="en-US" altLang="ja-JP" dirty="0"/>
                <a:t>25</a:t>
              </a:r>
            </a:p>
            <a:p>
              <a:pPr algn="ctr"/>
              <a:endParaRPr kumimoji="1" lang="en-US" altLang="ja-JP" dirty="0"/>
            </a:p>
            <a:p>
              <a:pPr algn="ctr"/>
              <a:r>
                <a:rPr kumimoji="1" lang="en-US" altLang="ja-JP" dirty="0"/>
                <a:t>587</a:t>
              </a:r>
            </a:p>
            <a:p>
              <a:pPr algn="ctr"/>
              <a:r>
                <a:rPr kumimoji="1" lang="en-US" altLang="ja-JP" dirty="0" err="1"/>
                <a:t>ssmtp</a:t>
              </a:r>
              <a:endParaRPr kumimoji="1" lang="en-US" altLang="ja-JP" dirty="0"/>
            </a:p>
          </p:txBody>
        </p:sp>
        <p:cxnSp>
          <p:nvCxnSpPr>
            <p:cNvPr id="15" name="直線矢印コネクタ 14">
              <a:extLst>
                <a:ext uri="{FF2B5EF4-FFF2-40B4-BE49-F238E27FC236}">
                  <a16:creationId xmlns:a16="http://schemas.microsoft.com/office/drawing/2014/main" id="{E3F07F35-DCE1-4D5C-A2A6-E2C750E25F7F}"/>
                </a:ext>
              </a:extLst>
            </p:cNvPr>
            <p:cNvCxnSpPr>
              <a:cxnSpLocks/>
            </p:cNvCxnSpPr>
            <p:nvPr/>
          </p:nvCxnSpPr>
          <p:spPr>
            <a:xfrm>
              <a:off x="1443490" y="4436274"/>
              <a:ext cx="84685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直線矢印コネクタ 15">
              <a:extLst>
                <a:ext uri="{FF2B5EF4-FFF2-40B4-BE49-F238E27FC236}">
                  <a16:creationId xmlns:a16="http://schemas.microsoft.com/office/drawing/2014/main" id="{D1FB8157-C88F-4C44-8D20-6C99D5BBD62A}"/>
                </a:ext>
              </a:extLst>
            </p:cNvPr>
            <p:cNvCxnSpPr/>
            <p:nvPr/>
          </p:nvCxnSpPr>
          <p:spPr>
            <a:xfrm>
              <a:off x="1443489" y="4599065"/>
              <a:ext cx="84685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テキスト ボックス 16">
              <a:extLst>
                <a:ext uri="{FF2B5EF4-FFF2-40B4-BE49-F238E27FC236}">
                  <a16:creationId xmlns:a16="http://schemas.microsoft.com/office/drawing/2014/main" id="{5B150CF8-1F23-4AC0-A4F8-5F17DE85D55B}"/>
                </a:ext>
              </a:extLst>
            </p:cNvPr>
            <p:cNvSpPr txBox="1"/>
            <p:nvPr/>
          </p:nvSpPr>
          <p:spPr>
            <a:xfrm>
              <a:off x="2403803" y="2017989"/>
              <a:ext cx="1425243" cy="369332"/>
            </a:xfrm>
            <a:prstGeom prst="rect">
              <a:avLst/>
            </a:prstGeom>
            <a:noFill/>
          </p:spPr>
          <p:txBody>
            <a:bodyPr wrap="square" rtlCol="0">
              <a:spAutoFit/>
            </a:bodyPr>
            <a:lstStyle/>
            <a:p>
              <a:pPr algn="ctr"/>
              <a:r>
                <a:rPr kumimoji="1" lang="en-US" altLang="ja-JP" dirty="0"/>
                <a:t>64.33.3.150</a:t>
              </a:r>
            </a:p>
          </p:txBody>
        </p:sp>
      </p:grpSp>
      <p:pic>
        <p:nvPicPr>
          <p:cNvPr id="20" name="グラフィックス 19" descr="封筒 単色塗りつぶし">
            <a:extLst>
              <a:ext uri="{FF2B5EF4-FFF2-40B4-BE49-F238E27FC236}">
                <a16:creationId xmlns:a16="http://schemas.microsoft.com/office/drawing/2014/main" id="{238D6457-FC5E-4A4E-9299-BED29CFA82B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76548" y="4932484"/>
            <a:ext cx="740952" cy="740952"/>
          </a:xfrm>
          <a:prstGeom prst="rect">
            <a:avLst/>
          </a:prstGeom>
        </p:spPr>
      </p:pic>
      <p:pic>
        <p:nvPicPr>
          <p:cNvPr id="22" name="グラフィックス 21" descr="地球 枠線">
            <a:extLst>
              <a:ext uri="{FF2B5EF4-FFF2-40B4-BE49-F238E27FC236}">
                <a16:creationId xmlns:a16="http://schemas.microsoft.com/office/drawing/2014/main" id="{712489A2-4616-40FF-9BCB-97FB8D6ABA0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80222" y="2075173"/>
            <a:ext cx="652876" cy="652876"/>
          </a:xfrm>
          <a:prstGeom prst="rect">
            <a:avLst/>
          </a:prstGeom>
        </p:spPr>
      </p:pic>
      <p:sp>
        <p:nvSpPr>
          <p:cNvPr id="23" name="吹き出し: 角を丸めた四角形 22">
            <a:extLst>
              <a:ext uri="{FF2B5EF4-FFF2-40B4-BE49-F238E27FC236}">
                <a16:creationId xmlns:a16="http://schemas.microsoft.com/office/drawing/2014/main" id="{E8B20BBC-F66D-47B1-B2A1-9BCB851A0BBD}"/>
              </a:ext>
            </a:extLst>
          </p:cNvPr>
          <p:cNvSpPr/>
          <p:nvPr/>
        </p:nvSpPr>
        <p:spPr>
          <a:xfrm>
            <a:off x="6200775" y="647372"/>
            <a:ext cx="2710040" cy="899173"/>
          </a:xfrm>
          <a:prstGeom prst="wedgeRoundRectCallout">
            <a:avLst>
              <a:gd name="adj1" fmla="val -40235"/>
              <a:gd name="adj2" fmla="val 102292"/>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en-US" altLang="ja-JP" sz="1600" dirty="0"/>
              <a:t>IP</a:t>
            </a:r>
            <a:r>
              <a:rPr kumimoji="1" lang="ja-JP" altLang="en-US" sz="1600" dirty="0"/>
              <a:t>アドレス </a:t>
            </a:r>
            <a:r>
              <a:rPr kumimoji="1" lang="en-US" altLang="ja-JP" sz="1600" dirty="0"/>
              <a:t>= </a:t>
            </a:r>
            <a:r>
              <a:rPr kumimoji="1" lang="ja-JP" altLang="en-US" sz="1600" dirty="0"/>
              <a:t>電話番号</a:t>
            </a:r>
            <a:br>
              <a:rPr kumimoji="1" lang="en-US" altLang="ja-JP" sz="1600" dirty="0"/>
            </a:br>
            <a:r>
              <a:rPr kumimoji="1" lang="ja-JP" altLang="en-US" sz="1600" dirty="0"/>
              <a:t>ポート番号 </a:t>
            </a:r>
            <a:r>
              <a:rPr kumimoji="1" lang="en-US" altLang="ja-JP" sz="1600" dirty="0"/>
              <a:t>= </a:t>
            </a:r>
            <a:r>
              <a:rPr kumimoji="1" lang="ja-JP" altLang="en-US" sz="1600" dirty="0"/>
              <a:t>内線番号</a:t>
            </a:r>
          </a:p>
        </p:txBody>
      </p:sp>
      <p:sp>
        <p:nvSpPr>
          <p:cNvPr id="21" name="吹き出し: 角を丸めた四角形 20">
            <a:extLst>
              <a:ext uri="{FF2B5EF4-FFF2-40B4-BE49-F238E27FC236}">
                <a16:creationId xmlns:a16="http://schemas.microsoft.com/office/drawing/2014/main" id="{D99B99BD-B199-F7DC-175F-EB1DDBB3A069}"/>
              </a:ext>
            </a:extLst>
          </p:cNvPr>
          <p:cNvSpPr/>
          <p:nvPr/>
        </p:nvSpPr>
        <p:spPr>
          <a:xfrm>
            <a:off x="233185" y="155376"/>
            <a:ext cx="3308370" cy="510387"/>
          </a:xfrm>
          <a:prstGeom prst="wedgeRoundRectCallout">
            <a:avLst>
              <a:gd name="adj1" fmla="val -31904"/>
              <a:gd name="adj2" fmla="val 19431"/>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en-US" altLang="ja-JP" sz="1600" b="1" dirty="0">
                <a:solidFill>
                  <a:srgbClr val="FF0000"/>
                </a:solidFill>
              </a:rPr>
              <a:t>2022-10-01-recp-1 </a:t>
            </a:r>
            <a:r>
              <a:rPr kumimoji="1" lang="ja-JP" altLang="en-US" sz="1600" b="1" dirty="0">
                <a:solidFill>
                  <a:srgbClr val="FF0000"/>
                </a:solidFill>
              </a:rPr>
              <a:t>資料再掲</a:t>
            </a:r>
          </a:p>
        </p:txBody>
      </p:sp>
    </p:spTree>
    <p:extLst>
      <p:ext uri="{BB962C8B-B14F-4D97-AF65-F5344CB8AC3E}">
        <p14:creationId xmlns:p14="http://schemas.microsoft.com/office/powerpoint/2010/main" val="21938802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B6B782E-7EA1-6CE3-51A1-3BCD6B5449D6}"/>
              </a:ext>
            </a:extLst>
          </p:cNvPr>
          <p:cNvSpPr>
            <a:spLocks noGrp="1"/>
          </p:cNvSpPr>
          <p:nvPr>
            <p:ph type="title"/>
          </p:nvPr>
        </p:nvSpPr>
        <p:spPr>
          <a:xfrm>
            <a:off x="1443491" y="145905"/>
            <a:ext cx="6752242" cy="1049235"/>
          </a:xfrm>
        </p:spPr>
        <p:txBody>
          <a:bodyPr/>
          <a:lstStyle/>
          <a:p>
            <a:r>
              <a:rPr kumimoji="1" lang="ja-JP" altLang="en-US" b="1" cap="none" dirty="0"/>
              <a:t>サーバのプログラムに直接アクセス</a:t>
            </a:r>
          </a:p>
        </p:txBody>
      </p:sp>
      <p:sp>
        <p:nvSpPr>
          <p:cNvPr id="3" name="コンテンツ プレースホルダー 2">
            <a:extLst>
              <a:ext uri="{FF2B5EF4-FFF2-40B4-BE49-F238E27FC236}">
                <a16:creationId xmlns:a16="http://schemas.microsoft.com/office/drawing/2014/main" id="{2BCC94A0-A308-97CE-225B-5CD19F232115}"/>
              </a:ext>
            </a:extLst>
          </p:cNvPr>
          <p:cNvSpPr>
            <a:spLocks noGrp="1"/>
          </p:cNvSpPr>
          <p:nvPr>
            <p:ph idx="1"/>
          </p:nvPr>
        </p:nvSpPr>
        <p:spPr/>
        <p:txBody>
          <a:bodyPr/>
          <a:lstStyle/>
          <a:p>
            <a:endParaRPr kumimoji="1" lang="ja-JP" altLang="en-US" dirty="0"/>
          </a:p>
        </p:txBody>
      </p:sp>
      <p:grpSp>
        <p:nvGrpSpPr>
          <p:cNvPr id="14" name="グループ化 13">
            <a:extLst>
              <a:ext uri="{FF2B5EF4-FFF2-40B4-BE49-F238E27FC236}">
                <a16:creationId xmlns:a16="http://schemas.microsoft.com/office/drawing/2014/main" id="{3A18FBA0-EEEA-DE4D-25E7-9D31BADFB16E}"/>
              </a:ext>
            </a:extLst>
          </p:cNvPr>
          <p:cNvGrpSpPr/>
          <p:nvPr/>
        </p:nvGrpSpPr>
        <p:grpSpPr>
          <a:xfrm>
            <a:off x="357273" y="823923"/>
            <a:ext cx="7657561" cy="3288334"/>
            <a:chOff x="743219" y="1853755"/>
            <a:chExt cx="7657561" cy="3288334"/>
          </a:xfrm>
        </p:grpSpPr>
        <p:grpSp>
          <p:nvGrpSpPr>
            <p:cNvPr id="7" name="グループ化 6">
              <a:extLst>
                <a:ext uri="{FF2B5EF4-FFF2-40B4-BE49-F238E27FC236}">
                  <a16:creationId xmlns:a16="http://schemas.microsoft.com/office/drawing/2014/main" id="{5CFC9D2F-082E-62ED-BDB8-F26452C032A4}"/>
                </a:ext>
              </a:extLst>
            </p:cNvPr>
            <p:cNvGrpSpPr/>
            <p:nvPr/>
          </p:nvGrpSpPr>
          <p:grpSpPr>
            <a:xfrm>
              <a:off x="743219" y="1853755"/>
              <a:ext cx="7657561" cy="3288334"/>
              <a:chOff x="1443490" y="1853755"/>
              <a:chExt cx="7657561" cy="3288334"/>
            </a:xfrm>
          </p:grpSpPr>
          <p:pic>
            <p:nvPicPr>
              <p:cNvPr id="5" name="図 4">
                <a:extLst>
                  <a:ext uri="{FF2B5EF4-FFF2-40B4-BE49-F238E27FC236}">
                    <a16:creationId xmlns:a16="http://schemas.microsoft.com/office/drawing/2014/main" id="{54480FE5-CB3C-BCC2-65C1-BE70C545893A}"/>
                  </a:ext>
                </a:extLst>
              </p:cNvPr>
              <p:cNvPicPr>
                <a:picLocks noChangeAspect="1"/>
              </p:cNvPicPr>
              <p:nvPr/>
            </p:nvPicPr>
            <p:blipFill rotWithShape="1">
              <a:blip r:embed="rId2"/>
              <a:srcRect b="43861"/>
              <a:stretch/>
            </p:blipFill>
            <p:spPr>
              <a:xfrm>
                <a:off x="1443490" y="1853755"/>
                <a:ext cx="7657561" cy="2311846"/>
              </a:xfrm>
              <a:prstGeom prst="rect">
                <a:avLst/>
              </a:prstGeom>
            </p:spPr>
          </p:pic>
          <p:pic>
            <p:nvPicPr>
              <p:cNvPr id="6" name="図 5">
                <a:extLst>
                  <a:ext uri="{FF2B5EF4-FFF2-40B4-BE49-F238E27FC236}">
                    <a16:creationId xmlns:a16="http://schemas.microsoft.com/office/drawing/2014/main" id="{C25A7EDF-5393-C59A-A900-7546DFEF394E}"/>
                  </a:ext>
                </a:extLst>
              </p:cNvPr>
              <p:cNvPicPr>
                <a:picLocks noChangeAspect="1"/>
              </p:cNvPicPr>
              <p:nvPr/>
            </p:nvPicPr>
            <p:blipFill rotWithShape="1">
              <a:blip r:embed="rId2"/>
              <a:srcRect t="56550"/>
              <a:stretch/>
            </p:blipFill>
            <p:spPr>
              <a:xfrm>
                <a:off x="1443490" y="3352801"/>
                <a:ext cx="7657561" cy="1789288"/>
              </a:xfrm>
              <a:prstGeom prst="rect">
                <a:avLst/>
              </a:prstGeom>
            </p:spPr>
          </p:pic>
        </p:grpSp>
        <p:cxnSp>
          <p:nvCxnSpPr>
            <p:cNvPr id="9" name="直線コネクタ 8">
              <a:extLst>
                <a:ext uri="{FF2B5EF4-FFF2-40B4-BE49-F238E27FC236}">
                  <a16:creationId xmlns:a16="http://schemas.microsoft.com/office/drawing/2014/main" id="{316253B4-6392-6C3B-D2AB-347266BEF2A2}"/>
                </a:ext>
              </a:extLst>
            </p:cNvPr>
            <p:cNvCxnSpPr/>
            <p:nvPr/>
          </p:nvCxnSpPr>
          <p:spPr>
            <a:xfrm>
              <a:off x="3522133" y="2833511"/>
              <a:ext cx="2336800"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7E158CB7-E795-C589-68F5-29E588677987}"/>
                </a:ext>
              </a:extLst>
            </p:cNvPr>
            <p:cNvCxnSpPr>
              <a:cxnSpLocks/>
            </p:cNvCxnSpPr>
            <p:nvPr/>
          </p:nvCxnSpPr>
          <p:spPr>
            <a:xfrm>
              <a:off x="1044222" y="4165601"/>
              <a:ext cx="750711"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pic>
        <p:nvPicPr>
          <p:cNvPr id="16" name="図 15">
            <a:extLst>
              <a:ext uri="{FF2B5EF4-FFF2-40B4-BE49-F238E27FC236}">
                <a16:creationId xmlns:a16="http://schemas.microsoft.com/office/drawing/2014/main" id="{BF5031ED-6B86-DCE0-50EC-AEC65DF75854}"/>
              </a:ext>
            </a:extLst>
          </p:cNvPr>
          <p:cNvPicPr>
            <a:picLocks noChangeAspect="1"/>
          </p:cNvPicPr>
          <p:nvPr/>
        </p:nvPicPr>
        <p:blipFill>
          <a:blip r:embed="rId3"/>
          <a:stretch>
            <a:fillRect/>
          </a:stretch>
        </p:blipFill>
        <p:spPr>
          <a:xfrm>
            <a:off x="1443491" y="3956362"/>
            <a:ext cx="7591931" cy="3991466"/>
          </a:xfrm>
          <a:prstGeom prst="rect">
            <a:avLst/>
          </a:prstGeom>
        </p:spPr>
      </p:pic>
      <p:cxnSp>
        <p:nvCxnSpPr>
          <p:cNvPr id="18" name="直線コネクタ 17">
            <a:extLst>
              <a:ext uri="{FF2B5EF4-FFF2-40B4-BE49-F238E27FC236}">
                <a16:creationId xmlns:a16="http://schemas.microsoft.com/office/drawing/2014/main" id="{8D5D27FC-B246-55DA-362C-C29A8CC27283}"/>
              </a:ext>
            </a:extLst>
          </p:cNvPr>
          <p:cNvCxnSpPr/>
          <p:nvPr/>
        </p:nvCxnSpPr>
        <p:spPr>
          <a:xfrm>
            <a:off x="4075289" y="4933244"/>
            <a:ext cx="2201333"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9" name="吹き出し: 角を丸めた四角形 43">
            <a:extLst>
              <a:ext uri="{FF2B5EF4-FFF2-40B4-BE49-F238E27FC236}">
                <a16:creationId xmlns:a16="http://schemas.microsoft.com/office/drawing/2014/main" id="{CDF24815-6B42-C1B4-734F-B4D66822E0B3}"/>
              </a:ext>
            </a:extLst>
          </p:cNvPr>
          <p:cNvSpPr/>
          <p:nvPr/>
        </p:nvSpPr>
        <p:spPr>
          <a:xfrm>
            <a:off x="5017045" y="671646"/>
            <a:ext cx="3769682" cy="734823"/>
          </a:xfrm>
          <a:prstGeom prst="wedgeRoundRectCallout">
            <a:avLst>
              <a:gd name="adj1" fmla="val -41299"/>
              <a:gd name="adj2" fmla="val 70591"/>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en-US" altLang="ja-JP" sz="2000" dirty="0">
                <a:solidFill>
                  <a:srgbClr val="FF0000"/>
                </a:solidFill>
              </a:rPr>
              <a:t>telnet </a:t>
            </a:r>
            <a:r>
              <a:rPr kumimoji="1" lang="ja-JP" altLang="en-US" sz="2000" dirty="0">
                <a:solidFill>
                  <a:srgbClr val="FF0000"/>
                </a:solidFill>
              </a:rPr>
              <a:t>は指定した</a:t>
            </a:r>
            <a:r>
              <a:rPr kumimoji="1" lang="en-US" altLang="ja-JP" sz="2000" dirty="0">
                <a:solidFill>
                  <a:srgbClr val="FF0000"/>
                </a:solidFill>
              </a:rPr>
              <a:t>IP</a:t>
            </a:r>
            <a:r>
              <a:rPr kumimoji="1" lang="ja-JP" altLang="en-US" sz="2000" dirty="0">
                <a:solidFill>
                  <a:srgbClr val="FF0000"/>
                </a:solidFill>
              </a:rPr>
              <a:t>アドレスに指定したポート番号で接続</a:t>
            </a:r>
            <a:endParaRPr kumimoji="1" lang="ja-JP" altLang="en-US" sz="2400" dirty="0">
              <a:solidFill>
                <a:srgbClr val="FF0000"/>
              </a:solidFill>
            </a:endParaRPr>
          </a:p>
        </p:txBody>
      </p:sp>
      <p:sp>
        <p:nvSpPr>
          <p:cNvPr id="20" name="吹き出し: 角を丸めた四角形 43">
            <a:extLst>
              <a:ext uri="{FF2B5EF4-FFF2-40B4-BE49-F238E27FC236}">
                <a16:creationId xmlns:a16="http://schemas.microsoft.com/office/drawing/2014/main" id="{0F98BF14-B933-5398-B44B-2D96F689A5A7}"/>
              </a:ext>
            </a:extLst>
          </p:cNvPr>
          <p:cNvSpPr/>
          <p:nvPr/>
        </p:nvSpPr>
        <p:spPr>
          <a:xfrm>
            <a:off x="4910097" y="2124807"/>
            <a:ext cx="3769682" cy="569379"/>
          </a:xfrm>
          <a:prstGeom prst="wedgeRoundRectCallout">
            <a:avLst>
              <a:gd name="adj1" fmla="val -39203"/>
              <a:gd name="adj2" fmla="val -91397"/>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en-US" altLang="ja-JP" sz="2000" dirty="0">
                <a:solidFill>
                  <a:srgbClr val="FF0000"/>
                </a:solidFill>
              </a:rPr>
              <a:t>Web http </a:t>
            </a:r>
            <a:r>
              <a:rPr kumimoji="1" lang="ja-JP" altLang="en-US" sz="2000" dirty="0">
                <a:solidFill>
                  <a:srgbClr val="FF0000"/>
                </a:solidFill>
              </a:rPr>
              <a:t>は</a:t>
            </a:r>
            <a:r>
              <a:rPr kumimoji="1" lang="en-US" altLang="ja-JP" sz="2000" dirty="0">
                <a:solidFill>
                  <a:srgbClr val="FF0000"/>
                </a:solidFill>
              </a:rPr>
              <a:t>80</a:t>
            </a:r>
            <a:r>
              <a:rPr kumimoji="1" lang="ja-JP" altLang="en-US" sz="2000" dirty="0">
                <a:solidFill>
                  <a:srgbClr val="FF0000"/>
                </a:solidFill>
              </a:rPr>
              <a:t>番ポート</a:t>
            </a:r>
            <a:endParaRPr kumimoji="1" lang="ja-JP" altLang="en-US" sz="2400" dirty="0">
              <a:solidFill>
                <a:srgbClr val="FF0000"/>
              </a:solidFill>
            </a:endParaRPr>
          </a:p>
        </p:txBody>
      </p:sp>
      <p:sp>
        <p:nvSpPr>
          <p:cNvPr id="21" name="吹き出し: 角を丸めた四角形 43">
            <a:extLst>
              <a:ext uri="{FF2B5EF4-FFF2-40B4-BE49-F238E27FC236}">
                <a16:creationId xmlns:a16="http://schemas.microsoft.com/office/drawing/2014/main" id="{0A71FF5A-7A6A-3070-2587-0462A5C70717}"/>
              </a:ext>
            </a:extLst>
          </p:cNvPr>
          <p:cNvSpPr/>
          <p:nvPr/>
        </p:nvSpPr>
        <p:spPr>
          <a:xfrm>
            <a:off x="1991920" y="3099492"/>
            <a:ext cx="3359013" cy="781433"/>
          </a:xfrm>
          <a:prstGeom prst="wedgeRoundRectCallout">
            <a:avLst>
              <a:gd name="adj1" fmla="val -62634"/>
              <a:gd name="adj2" fmla="val -48486"/>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ja-JP" altLang="en-US" sz="2000" dirty="0">
                <a:solidFill>
                  <a:srgbClr val="FF0000"/>
                </a:solidFill>
              </a:rPr>
              <a:t>トップページを読むために</a:t>
            </a:r>
            <a:endParaRPr kumimoji="1" lang="en-US" altLang="ja-JP" sz="2000" dirty="0">
              <a:solidFill>
                <a:srgbClr val="FF0000"/>
              </a:solidFill>
            </a:endParaRPr>
          </a:p>
          <a:p>
            <a:r>
              <a:rPr kumimoji="1" lang="en-US" altLang="ja-JP" sz="2000" dirty="0">
                <a:solidFill>
                  <a:srgbClr val="FF0000"/>
                </a:solidFill>
              </a:rPr>
              <a:t>GET / </a:t>
            </a:r>
            <a:r>
              <a:rPr kumimoji="1" lang="en-US" altLang="ja-JP" sz="1200" dirty="0">
                <a:solidFill>
                  <a:srgbClr val="FF0000"/>
                </a:solidFill>
                <a:highlight>
                  <a:srgbClr val="FFFF00"/>
                </a:highlight>
              </a:rPr>
              <a:t>&lt;</a:t>
            </a:r>
            <a:r>
              <a:rPr kumimoji="1" lang="ja-JP" altLang="en-US" sz="1200" dirty="0">
                <a:solidFill>
                  <a:srgbClr val="FF0000"/>
                </a:solidFill>
                <a:highlight>
                  <a:srgbClr val="FFFF00"/>
                </a:highlight>
              </a:rPr>
              <a:t>改行</a:t>
            </a:r>
            <a:r>
              <a:rPr kumimoji="1" lang="en-US" altLang="ja-JP" sz="1200" dirty="0">
                <a:solidFill>
                  <a:srgbClr val="FF0000"/>
                </a:solidFill>
                <a:highlight>
                  <a:srgbClr val="FFFF00"/>
                </a:highlight>
              </a:rPr>
              <a:t>&gt;</a:t>
            </a:r>
            <a:endParaRPr kumimoji="1" lang="ja-JP" altLang="en-US" sz="2400" dirty="0">
              <a:solidFill>
                <a:srgbClr val="FF0000"/>
              </a:solidFill>
              <a:highlight>
                <a:srgbClr val="FFFF00"/>
              </a:highlight>
            </a:endParaRPr>
          </a:p>
        </p:txBody>
      </p:sp>
      <p:sp>
        <p:nvSpPr>
          <p:cNvPr id="22" name="吹き出し: 角を丸めた四角形 43">
            <a:extLst>
              <a:ext uri="{FF2B5EF4-FFF2-40B4-BE49-F238E27FC236}">
                <a16:creationId xmlns:a16="http://schemas.microsoft.com/office/drawing/2014/main" id="{54290C2D-F09E-5B62-3B86-D8DE7B58BE77}"/>
              </a:ext>
            </a:extLst>
          </p:cNvPr>
          <p:cNvSpPr/>
          <p:nvPr/>
        </p:nvSpPr>
        <p:spPr>
          <a:xfrm>
            <a:off x="4689228" y="5243365"/>
            <a:ext cx="3769682" cy="569379"/>
          </a:xfrm>
          <a:prstGeom prst="wedgeRoundRectCallout">
            <a:avLst>
              <a:gd name="adj1" fmla="val -36281"/>
              <a:gd name="adj2" fmla="val -86157"/>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ja-JP" altLang="en-US" sz="2000" dirty="0">
                <a:solidFill>
                  <a:srgbClr val="FF0000"/>
                </a:solidFill>
              </a:rPr>
              <a:t>メール </a:t>
            </a:r>
            <a:r>
              <a:rPr kumimoji="1" lang="en-US" altLang="ja-JP" sz="2000" dirty="0">
                <a:solidFill>
                  <a:srgbClr val="FF0000"/>
                </a:solidFill>
              </a:rPr>
              <a:t>SMTP </a:t>
            </a:r>
            <a:r>
              <a:rPr kumimoji="1" lang="ja-JP" altLang="en-US" sz="2000" dirty="0">
                <a:solidFill>
                  <a:srgbClr val="FF0000"/>
                </a:solidFill>
              </a:rPr>
              <a:t>は</a:t>
            </a:r>
            <a:r>
              <a:rPr kumimoji="1" lang="en-US" altLang="ja-JP" sz="2000" dirty="0">
                <a:solidFill>
                  <a:srgbClr val="FF0000"/>
                </a:solidFill>
              </a:rPr>
              <a:t>25</a:t>
            </a:r>
            <a:r>
              <a:rPr kumimoji="1" lang="ja-JP" altLang="en-US" sz="2000" dirty="0">
                <a:solidFill>
                  <a:srgbClr val="FF0000"/>
                </a:solidFill>
              </a:rPr>
              <a:t>番ポート</a:t>
            </a:r>
            <a:endParaRPr kumimoji="1" lang="ja-JP" altLang="en-US" sz="2400" dirty="0">
              <a:solidFill>
                <a:srgbClr val="FF0000"/>
              </a:solidFill>
              <a:highlight>
                <a:srgbClr val="FFFF00"/>
              </a:highlight>
            </a:endParaRPr>
          </a:p>
        </p:txBody>
      </p:sp>
      <p:sp>
        <p:nvSpPr>
          <p:cNvPr id="23" name="テキスト ボックス 22">
            <a:extLst>
              <a:ext uri="{FF2B5EF4-FFF2-40B4-BE49-F238E27FC236}">
                <a16:creationId xmlns:a16="http://schemas.microsoft.com/office/drawing/2014/main" id="{A0336994-0E40-9319-EFDE-1E09CAAA3C7A}"/>
              </a:ext>
            </a:extLst>
          </p:cNvPr>
          <p:cNvSpPr txBox="1"/>
          <p:nvPr/>
        </p:nvSpPr>
        <p:spPr>
          <a:xfrm>
            <a:off x="1749778" y="5948385"/>
            <a:ext cx="948266" cy="338554"/>
          </a:xfrm>
          <a:prstGeom prst="rect">
            <a:avLst/>
          </a:prstGeom>
          <a:solidFill>
            <a:schemeClr val="tx1"/>
          </a:solidFill>
        </p:spPr>
        <p:txBody>
          <a:bodyPr wrap="square" rtlCol="0">
            <a:spAutoFit/>
          </a:bodyPr>
          <a:lstStyle/>
          <a:p>
            <a:r>
              <a:rPr kumimoji="1" lang="en-US" altLang="ja-JP" sz="1600" dirty="0">
                <a:solidFill>
                  <a:schemeClr val="bg1"/>
                </a:solidFill>
              </a:rPr>
              <a:t>QUIT</a:t>
            </a:r>
            <a:endParaRPr kumimoji="1" lang="ja-JP" altLang="en-US" sz="1600" dirty="0">
              <a:solidFill>
                <a:schemeClr val="bg1"/>
              </a:solidFill>
            </a:endParaRPr>
          </a:p>
        </p:txBody>
      </p:sp>
      <p:cxnSp>
        <p:nvCxnSpPr>
          <p:cNvPr id="24" name="直線コネクタ 23">
            <a:extLst>
              <a:ext uri="{FF2B5EF4-FFF2-40B4-BE49-F238E27FC236}">
                <a16:creationId xmlns:a16="http://schemas.microsoft.com/office/drawing/2014/main" id="{A29CFBC8-251C-E006-2820-F95221CA1BAE}"/>
              </a:ext>
            </a:extLst>
          </p:cNvPr>
          <p:cNvCxnSpPr>
            <a:cxnSpLocks/>
          </p:cNvCxnSpPr>
          <p:nvPr/>
        </p:nvCxnSpPr>
        <p:spPr>
          <a:xfrm>
            <a:off x="1749778" y="6281294"/>
            <a:ext cx="654755"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1682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908B69A-0C86-DE63-4BBD-A9134FD39248}"/>
              </a:ext>
            </a:extLst>
          </p:cNvPr>
          <p:cNvSpPr>
            <a:spLocks noGrp="1"/>
          </p:cNvSpPr>
          <p:nvPr>
            <p:ph type="title"/>
          </p:nvPr>
        </p:nvSpPr>
        <p:spPr>
          <a:xfrm>
            <a:off x="1443491" y="804520"/>
            <a:ext cx="6808687" cy="1049235"/>
          </a:xfrm>
        </p:spPr>
        <p:txBody>
          <a:bodyPr/>
          <a:lstStyle/>
          <a:p>
            <a:r>
              <a:rPr kumimoji="1" lang="en-US" altLang="ja-JP" cap="none" dirty="0"/>
              <a:t>Web</a:t>
            </a:r>
            <a:r>
              <a:rPr kumimoji="1" lang="ja-JP" altLang="en-US" cap="none" dirty="0"/>
              <a:t>サーバ専用のテキストブラウザ</a:t>
            </a:r>
          </a:p>
        </p:txBody>
      </p:sp>
      <p:sp>
        <p:nvSpPr>
          <p:cNvPr id="3" name="コンテンツ プレースホルダー 2">
            <a:extLst>
              <a:ext uri="{FF2B5EF4-FFF2-40B4-BE49-F238E27FC236}">
                <a16:creationId xmlns:a16="http://schemas.microsoft.com/office/drawing/2014/main" id="{EBFCBDB8-5304-D039-97DD-52FD19C02A88}"/>
              </a:ext>
            </a:extLst>
          </p:cNvPr>
          <p:cNvSpPr>
            <a:spLocks noGrp="1"/>
          </p:cNvSpPr>
          <p:nvPr>
            <p:ph idx="1"/>
          </p:nvPr>
        </p:nvSpPr>
        <p:spPr/>
        <p:txBody>
          <a:bodyPr/>
          <a:lstStyle/>
          <a:p>
            <a:endParaRPr kumimoji="1" lang="ja-JP" altLang="en-US"/>
          </a:p>
        </p:txBody>
      </p:sp>
      <p:pic>
        <p:nvPicPr>
          <p:cNvPr id="5" name="図 4">
            <a:extLst>
              <a:ext uri="{FF2B5EF4-FFF2-40B4-BE49-F238E27FC236}">
                <a16:creationId xmlns:a16="http://schemas.microsoft.com/office/drawing/2014/main" id="{7C307268-B1F6-17AC-4EFA-C1FE666D2678}"/>
              </a:ext>
            </a:extLst>
          </p:cNvPr>
          <p:cNvPicPr>
            <a:picLocks noChangeAspect="1"/>
          </p:cNvPicPr>
          <p:nvPr/>
        </p:nvPicPr>
        <p:blipFill>
          <a:blip r:embed="rId2"/>
          <a:stretch>
            <a:fillRect/>
          </a:stretch>
        </p:blipFill>
        <p:spPr>
          <a:xfrm>
            <a:off x="394514" y="1901079"/>
            <a:ext cx="8354971" cy="3565267"/>
          </a:xfrm>
          <a:prstGeom prst="rect">
            <a:avLst/>
          </a:prstGeom>
        </p:spPr>
      </p:pic>
      <p:cxnSp>
        <p:nvCxnSpPr>
          <p:cNvPr id="6" name="直線コネクタ 5">
            <a:extLst>
              <a:ext uri="{FF2B5EF4-FFF2-40B4-BE49-F238E27FC236}">
                <a16:creationId xmlns:a16="http://schemas.microsoft.com/office/drawing/2014/main" id="{C51593AC-A50F-7061-772A-33E2A7CDAE0F}"/>
              </a:ext>
            </a:extLst>
          </p:cNvPr>
          <p:cNvCxnSpPr>
            <a:cxnSpLocks/>
          </p:cNvCxnSpPr>
          <p:nvPr/>
        </p:nvCxnSpPr>
        <p:spPr>
          <a:xfrm>
            <a:off x="1061156" y="2991556"/>
            <a:ext cx="3206044"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8" name="吹き出し: 角を丸めた四角形 43">
            <a:extLst>
              <a:ext uri="{FF2B5EF4-FFF2-40B4-BE49-F238E27FC236}">
                <a16:creationId xmlns:a16="http://schemas.microsoft.com/office/drawing/2014/main" id="{E56EEFD6-7D9F-8CF5-CB4D-B6863C8990F1}"/>
              </a:ext>
            </a:extLst>
          </p:cNvPr>
          <p:cNvSpPr/>
          <p:nvPr/>
        </p:nvSpPr>
        <p:spPr>
          <a:xfrm>
            <a:off x="2979787" y="3213915"/>
            <a:ext cx="4549901" cy="734823"/>
          </a:xfrm>
          <a:prstGeom prst="wedgeRoundRectCallout">
            <a:avLst>
              <a:gd name="adj1" fmla="val -67652"/>
              <a:gd name="adj2" fmla="val -52311"/>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en-US" altLang="ja-JP" sz="2000" dirty="0">
                <a:solidFill>
                  <a:srgbClr val="FF0000"/>
                </a:solidFill>
              </a:rPr>
              <a:t>curl </a:t>
            </a:r>
            <a:r>
              <a:rPr kumimoji="1" lang="ja-JP" altLang="en-US" sz="2000" dirty="0">
                <a:solidFill>
                  <a:srgbClr val="FF0000"/>
                </a:solidFill>
              </a:rPr>
              <a:t>は 指定した</a:t>
            </a:r>
            <a:r>
              <a:rPr kumimoji="1" lang="en-US" altLang="ja-JP" sz="2000" dirty="0">
                <a:solidFill>
                  <a:srgbClr val="FF0000"/>
                </a:solidFill>
              </a:rPr>
              <a:t>URL</a:t>
            </a:r>
            <a:r>
              <a:rPr kumimoji="1" lang="ja-JP" altLang="en-US" sz="2000" dirty="0">
                <a:solidFill>
                  <a:srgbClr val="FF0000"/>
                </a:solidFill>
              </a:rPr>
              <a:t>の</a:t>
            </a:r>
            <a:r>
              <a:rPr kumimoji="1" lang="en-US" altLang="ja-JP" sz="2000" dirty="0">
                <a:solidFill>
                  <a:srgbClr val="FF0000"/>
                </a:solidFill>
              </a:rPr>
              <a:t>HTML</a:t>
            </a:r>
            <a:r>
              <a:rPr kumimoji="1" lang="ja-JP" altLang="en-US" sz="2000" dirty="0">
                <a:solidFill>
                  <a:srgbClr val="FF0000"/>
                </a:solidFill>
              </a:rPr>
              <a:t>ファイルを直接ダウンロードできる</a:t>
            </a:r>
            <a:endParaRPr kumimoji="1" lang="ja-JP" altLang="en-US" sz="2400" dirty="0">
              <a:solidFill>
                <a:srgbClr val="FF0000"/>
              </a:solidFill>
            </a:endParaRPr>
          </a:p>
        </p:txBody>
      </p:sp>
    </p:spTree>
    <p:extLst>
      <p:ext uri="{BB962C8B-B14F-4D97-AF65-F5344CB8AC3E}">
        <p14:creationId xmlns:p14="http://schemas.microsoft.com/office/powerpoint/2010/main" val="42770097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82094C9-ECFE-7E4E-8EB1-00A3D9A2F9B9}"/>
              </a:ext>
            </a:extLst>
          </p:cNvPr>
          <p:cNvSpPr>
            <a:spLocks noGrp="1"/>
          </p:cNvSpPr>
          <p:nvPr>
            <p:ph type="title"/>
          </p:nvPr>
        </p:nvSpPr>
        <p:spPr/>
        <p:txBody>
          <a:bodyPr/>
          <a:lstStyle/>
          <a:p>
            <a:r>
              <a:rPr lang="en-US" altLang="ja-JP" dirty="0"/>
              <a:t>URL</a:t>
            </a:r>
            <a:r>
              <a:rPr lang="ja-JP" altLang="en-US" dirty="0"/>
              <a:t>トラバーサル攻撃</a:t>
            </a:r>
            <a:r>
              <a:rPr lang="en-US" altLang="ja-JP" dirty="0"/>
              <a:t>(1)</a:t>
            </a:r>
            <a:br>
              <a:rPr lang="en-US" altLang="ja-JP" dirty="0"/>
            </a:br>
            <a:r>
              <a:rPr kumimoji="1" lang="en-US" altLang="ja-JP" dirty="0">
                <a:ea typeface="游ゴシック Light"/>
              </a:rPr>
              <a:t>		</a:t>
            </a:r>
            <a:r>
              <a:rPr kumimoji="1" lang="ja-JP" altLang="en-US" dirty="0">
                <a:ea typeface="游ゴシック Light"/>
              </a:rPr>
              <a:t>サーバの仕組みを悪用</a:t>
            </a:r>
            <a:endParaRPr kumimoji="1" lang="ja-JP" altLang="en-US"/>
          </a:p>
        </p:txBody>
      </p:sp>
      <p:sp>
        <p:nvSpPr>
          <p:cNvPr id="3" name="コンテンツ プレースホルダー 2">
            <a:extLst>
              <a:ext uri="{FF2B5EF4-FFF2-40B4-BE49-F238E27FC236}">
                <a16:creationId xmlns:a16="http://schemas.microsoft.com/office/drawing/2014/main" id="{FAA7A30B-1CB6-864C-A618-9613F7227C1B}"/>
              </a:ext>
            </a:extLst>
          </p:cNvPr>
          <p:cNvSpPr>
            <a:spLocks noGrp="1"/>
          </p:cNvSpPr>
          <p:nvPr>
            <p:ph idx="1"/>
          </p:nvPr>
        </p:nvSpPr>
        <p:spPr>
          <a:xfrm>
            <a:off x="1443491" y="2015733"/>
            <a:ext cx="7442325" cy="3450613"/>
          </a:xfrm>
        </p:spPr>
        <p:txBody>
          <a:bodyPr>
            <a:normAutofit/>
          </a:bodyPr>
          <a:lstStyle/>
          <a:p>
            <a:r>
              <a:rPr kumimoji="1" lang="en-US" altLang="ja-JP" sz="2400" dirty="0"/>
              <a:t>Web</a:t>
            </a:r>
            <a:r>
              <a:rPr kumimoji="1" lang="ja-JP" altLang="en-US" sz="2400"/>
              <a:t>は</a:t>
            </a:r>
            <a:r>
              <a:rPr kumimoji="1" lang="en-US" altLang="ja-JP" sz="2400" dirty="0"/>
              <a:t>URL</a:t>
            </a:r>
            <a:r>
              <a:rPr lang="ja-JP" altLang="en-US" sz="2400"/>
              <a:t>で情報の場所を指定</a:t>
            </a:r>
            <a:endParaRPr lang="en-US" altLang="ja-JP" sz="2400" dirty="0"/>
          </a:p>
          <a:p>
            <a:pPr lvl="1"/>
            <a:r>
              <a:rPr kumimoji="1" lang="ja-JP" altLang="en-US" sz="1800"/>
              <a:t>ルートフォルダ</a:t>
            </a:r>
            <a:r>
              <a:rPr kumimoji="1" lang="en-US" altLang="ja-JP" sz="1800" dirty="0"/>
              <a:t>		/var/www/html or </a:t>
            </a:r>
            <a:r>
              <a:rPr kumimoji="1" lang="en-US" altLang="ja-JP" sz="1800" dirty="0">
                <a:solidFill>
                  <a:srgbClr val="FF0000"/>
                </a:solidFill>
              </a:rPr>
              <a:t>C:¥</a:t>
            </a:r>
            <a:r>
              <a:rPr kumimoji="1" lang="en-US" altLang="ja-JP" sz="1800" dirty="0" err="1">
                <a:solidFill>
                  <a:srgbClr val="FF0000"/>
                </a:solidFill>
              </a:rPr>
              <a:t>xampp¥htdocs</a:t>
            </a:r>
            <a:endParaRPr kumimoji="1" lang="en-US" altLang="ja-JP" sz="1800" dirty="0">
              <a:solidFill>
                <a:srgbClr val="FF0000"/>
              </a:solidFill>
            </a:endParaRPr>
          </a:p>
          <a:p>
            <a:pPr lvl="1"/>
            <a:r>
              <a:rPr kumimoji="1" lang="ja-JP" altLang="en-US" sz="1800"/>
              <a:t>ユーザの公開フォルダ</a:t>
            </a:r>
            <a:r>
              <a:rPr kumimoji="1" lang="en-US" altLang="ja-JP" sz="1800" dirty="0"/>
              <a:t>	~/</a:t>
            </a:r>
            <a:r>
              <a:rPr kumimoji="1" lang="en-US" altLang="ja-JP" sz="1800" dirty="0" err="1"/>
              <a:t>public_html</a:t>
            </a:r>
            <a:r>
              <a:rPr kumimoji="1" lang="en-US" altLang="ja-JP" sz="1800" dirty="0"/>
              <a:t>/</a:t>
            </a:r>
            <a:endParaRPr kumimoji="1" lang="ja-JP" altLang="en-US" sz="1800"/>
          </a:p>
        </p:txBody>
      </p:sp>
      <p:sp>
        <p:nvSpPr>
          <p:cNvPr id="4" name="思考の吹き出し: 雲形 3">
            <a:extLst>
              <a:ext uri="{FF2B5EF4-FFF2-40B4-BE49-F238E27FC236}">
                <a16:creationId xmlns:a16="http://schemas.microsoft.com/office/drawing/2014/main" id="{B80EA4B9-A707-A54F-AE71-A22B8B7B31C7}"/>
              </a:ext>
            </a:extLst>
          </p:cNvPr>
          <p:cNvSpPr/>
          <p:nvPr/>
        </p:nvSpPr>
        <p:spPr>
          <a:xfrm rot="20413243">
            <a:off x="3658228" y="3834687"/>
            <a:ext cx="2507144" cy="1946497"/>
          </a:xfrm>
          <a:prstGeom prst="cloudCallout">
            <a:avLst>
              <a:gd name="adj1" fmla="val -16228"/>
              <a:gd name="adj2" fmla="val 51630"/>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a:t>internet</a:t>
            </a:r>
            <a:endParaRPr kumimoji="1" lang="ja-JP" altLang="en-US"/>
          </a:p>
        </p:txBody>
      </p:sp>
      <p:sp>
        <p:nvSpPr>
          <p:cNvPr id="5" name="四角形: 角を丸くする 4">
            <a:extLst>
              <a:ext uri="{FF2B5EF4-FFF2-40B4-BE49-F238E27FC236}">
                <a16:creationId xmlns:a16="http://schemas.microsoft.com/office/drawing/2014/main" id="{7D16D5A0-D210-3F4D-8AE5-94969E8657D8}"/>
              </a:ext>
            </a:extLst>
          </p:cNvPr>
          <p:cNvSpPr/>
          <p:nvPr/>
        </p:nvSpPr>
        <p:spPr>
          <a:xfrm>
            <a:off x="6091616" y="3883391"/>
            <a:ext cx="935182" cy="4156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サーバ</a:t>
            </a:r>
          </a:p>
        </p:txBody>
      </p:sp>
      <p:sp>
        <p:nvSpPr>
          <p:cNvPr id="6" name="四角形: 角を丸くする 5">
            <a:extLst>
              <a:ext uri="{FF2B5EF4-FFF2-40B4-BE49-F238E27FC236}">
                <a16:creationId xmlns:a16="http://schemas.microsoft.com/office/drawing/2014/main" id="{754CD132-3DE4-4840-B6CC-04281AFEBA6E}"/>
              </a:ext>
            </a:extLst>
          </p:cNvPr>
          <p:cNvSpPr/>
          <p:nvPr/>
        </p:nvSpPr>
        <p:spPr>
          <a:xfrm>
            <a:off x="2387701" y="5218141"/>
            <a:ext cx="1167245" cy="4156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パソコン</a:t>
            </a:r>
          </a:p>
        </p:txBody>
      </p:sp>
      <p:sp>
        <p:nvSpPr>
          <p:cNvPr id="11" name="フローチャート: 磁気ディスク 10">
            <a:extLst>
              <a:ext uri="{FF2B5EF4-FFF2-40B4-BE49-F238E27FC236}">
                <a16:creationId xmlns:a16="http://schemas.microsoft.com/office/drawing/2014/main" id="{25B6EDA6-27D4-2F47-A00A-3138F77CAED8}"/>
              </a:ext>
            </a:extLst>
          </p:cNvPr>
          <p:cNvSpPr/>
          <p:nvPr/>
        </p:nvSpPr>
        <p:spPr>
          <a:xfrm>
            <a:off x="6664415" y="4515910"/>
            <a:ext cx="1569027" cy="1265275"/>
          </a:xfrm>
          <a:prstGeom prst="flowChartMagneticDisk">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grpSp>
        <p:nvGrpSpPr>
          <p:cNvPr id="12" name="グループ化 11">
            <a:extLst>
              <a:ext uri="{FF2B5EF4-FFF2-40B4-BE49-F238E27FC236}">
                <a16:creationId xmlns:a16="http://schemas.microsoft.com/office/drawing/2014/main" id="{59533CEB-5835-4B49-A0BE-92F1D48C2CE6}"/>
              </a:ext>
            </a:extLst>
          </p:cNvPr>
          <p:cNvGrpSpPr/>
          <p:nvPr/>
        </p:nvGrpSpPr>
        <p:grpSpPr>
          <a:xfrm>
            <a:off x="6831772" y="5148547"/>
            <a:ext cx="1350818" cy="518160"/>
            <a:chOff x="6383935" y="3719945"/>
            <a:chExt cx="1350818" cy="518160"/>
          </a:xfrm>
        </p:grpSpPr>
        <p:sp>
          <p:nvSpPr>
            <p:cNvPr id="13" name="正方形/長方形 12">
              <a:extLst>
                <a:ext uri="{FF2B5EF4-FFF2-40B4-BE49-F238E27FC236}">
                  <a16:creationId xmlns:a16="http://schemas.microsoft.com/office/drawing/2014/main" id="{245FEED7-C997-1F42-B7DC-B6147CF39FEC}"/>
                </a:ext>
              </a:extLst>
            </p:cNvPr>
            <p:cNvSpPr/>
            <p:nvPr/>
          </p:nvSpPr>
          <p:spPr>
            <a:xfrm>
              <a:off x="6383935" y="3719945"/>
              <a:ext cx="1242992" cy="51816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14" name="楕円 11">
              <a:extLst>
                <a:ext uri="{FF2B5EF4-FFF2-40B4-BE49-F238E27FC236}">
                  <a16:creationId xmlns:a16="http://schemas.microsoft.com/office/drawing/2014/main" id="{AB6EE5A1-65C0-E441-B9A4-88B7A55AF5FE}"/>
                </a:ext>
              </a:extLst>
            </p:cNvPr>
            <p:cNvSpPr/>
            <p:nvPr/>
          </p:nvSpPr>
          <p:spPr>
            <a:xfrm>
              <a:off x="6441756" y="3822267"/>
              <a:ext cx="346344" cy="346344"/>
            </a:xfrm>
            <a:prstGeom prst="ellipse">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a:extLst>
                <a:ext uri="{FF2B5EF4-FFF2-40B4-BE49-F238E27FC236}">
                  <a16:creationId xmlns:a16="http://schemas.microsoft.com/office/drawing/2014/main" id="{BD7522E1-37C0-7C40-9C68-E9B95A8C8A9B}"/>
                </a:ext>
              </a:extLst>
            </p:cNvPr>
            <p:cNvSpPr txBox="1"/>
            <p:nvPr/>
          </p:nvSpPr>
          <p:spPr>
            <a:xfrm>
              <a:off x="6764523" y="3779995"/>
              <a:ext cx="970230" cy="430887"/>
            </a:xfrm>
            <a:prstGeom prst="rect">
              <a:avLst/>
            </a:prstGeom>
            <a:noFill/>
          </p:spPr>
          <p:txBody>
            <a:bodyPr wrap="square" rtlCol="0">
              <a:spAutoFit/>
            </a:bodyPr>
            <a:lstStyle/>
            <a:p>
              <a:r>
                <a:rPr kumimoji="1" lang="ja-JP" altLang="en-US" sz="1050"/>
                <a:t>こんにちは</a:t>
              </a:r>
              <a:br>
                <a:rPr kumimoji="1" lang="en-US" altLang="ja-JP" sz="1050"/>
              </a:br>
              <a:r>
                <a:rPr kumimoji="1" lang="ja-JP" altLang="en-US" sz="1050"/>
                <a:t>斉藤徹です。</a:t>
              </a:r>
            </a:p>
          </p:txBody>
        </p:sp>
      </p:grpSp>
      <p:cxnSp>
        <p:nvCxnSpPr>
          <p:cNvPr id="17" name="直線矢印コネクタ 16">
            <a:extLst>
              <a:ext uri="{FF2B5EF4-FFF2-40B4-BE49-F238E27FC236}">
                <a16:creationId xmlns:a16="http://schemas.microsoft.com/office/drawing/2014/main" id="{162C7191-DA94-0045-8539-C2B36F98AA53}"/>
              </a:ext>
            </a:extLst>
          </p:cNvPr>
          <p:cNvCxnSpPr/>
          <p:nvPr/>
        </p:nvCxnSpPr>
        <p:spPr>
          <a:xfrm flipV="1">
            <a:off x="3752837" y="4541195"/>
            <a:ext cx="2483406" cy="9519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直線矢印コネクタ 17">
            <a:extLst>
              <a:ext uri="{FF2B5EF4-FFF2-40B4-BE49-F238E27FC236}">
                <a16:creationId xmlns:a16="http://schemas.microsoft.com/office/drawing/2014/main" id="{30494675-62E9-9442-B3BE-6420505F64BD}"/>
              </a:ext>
            </a:extLst>
          </p:cNvPr>
          <p:cNvCxnSpPr>
            <a:cxnSpLocks/>
          </p:cNvCxnSpPr>
          <p:nvPr/>
        </p:nvCxnSpPr>
        <p:spPr>
          <a:xfrm flipH="1">
            <a:off x="3446502" y="4117670"/>
            <a:ext cx="2475416" cy="9484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テキスト ボックス 19">
            <a:extLst>
              <a:ext uri="{FF2B5EF4-FFF2-40B4-BE49-F238E27FC236}">
                <a16:creationId xmlns:a16="http://schemas.microsoft.com/office/drawing/2014/main" id="{B9822358-1306-F244-90DC-F9C120451C5E}"/>
              </a:ext>
            </a:extLst>
          </p:cNvPr>
          <p:cNvSpPr txBox="1"/>
          <p:nvPr/>
        </p:nvSpPr>
        <p:spPr>
          <a:xfrm>
            <a:off x="5774693" y="3483723"/>
            <a:ext cx="1569027" cy="338554"/>
          </a:xfrm>
          <a:prstGeom prst="rect">
            <a:avLst/>
          </a:prstGeom>
          <a:noFill/>
        </p:spPr>
        <p:txBody>
          <a:bodyPr wrap="square" rtlCol="0">
            <a:spAutoFit/>
          </a:bodyPr>
          <a:lstStyle/>
          <a:p>
            <a:pPr algn="ctr"/>
            <a:r>
              <a:rPr kumimoji="1" lang="en-US" altLang="ja-JP" sz="1600" err="1"/>
              <a:t>tsaitoh.net</a:t>
            </a:r>
            <a:endParaRPr kumimoji="1" lang="ja-JP" altLang="en-US" sz="1600"/>
          </a:p>
        </p:txBody>
      </p:sp>
      <p:cxnSp>
        <p:nvCxnSpPr>
          <p:cNvPr id="21" name="直線矢印コネクタ 20">
            <a:extLst>
              <a:ext uri="{FF2B5EF4-FFF2-40B4-BE49-F238E27FC236}">
                <a16:creationId xmlns:a16="http://schemas.microsoft.com/office/drawing/2014/main" id="{CC032314-01D1-9A42-82FA-4C302B6B4610}"/>
              </a:ext>
            </a:extLst>
          </p:cNvPr>
          <p:cNvCxnSpPr>
            <a:cxnSpLocks/>
          </p:cNvCxnSpPr>
          <p:nvPr/>
        </p:nvCxnSpPr>
        <p:spPr>
          <a:xfrm flipH="1" flipV="1">
            <a:off x="6720958" y="4331657"/>
            <a:ext cx="305840" cy="6855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テキスト ボックス 21">
            <a:extLst>
              <a:ext uri="{FF2B5EF4-FFF2-40B4-BE49-F238E27FC236}">
                <a16:creationId xmlns:a16="http://schemas.microsoft.com/office/drawing/2014/main" id="{C0061EA5-C902-024F-A5F3-BB420D3652BA}"/>
              </a:ext>
            </a:extLst>
          </p:cNvPr>
          <p:cNvSpPr txBox="1"/>
          <p:nvPr/>
        </p:nvSpPr>
        <p:spPr>
          <a:xfrm>
            <a:off x="7001470" y="4888178"/>
            <a:ext cx="1569027" cy="307777"/>
          </a:xfrm>
          <a:prstGeom prst="rect">
            <a:avLst/>
          </a:prstGeom>
          <a:noFill/>
        </p:spPr>
        <p:txBody>
          <a:bodyPr wrap="square" rtlCol="0">
            <a:spAutoFit/>
          </a:bodyPr>
          <a:lstStyle/>
          <a:p>
            <a:r>
              <a:rPr kumimoji="1" lang="en-US" altLang="ja-JP" sz="1400"/>
              <a:t>index.html</a:t>
            </a:r>
            <a:endParaRPr kumimoji="1" lang="ja-JP" altLang="en-US" sz="1400"/>
          </a:p>
        </p:txBody>
      </p:sp>
      <p:cxnSp>
        <p:nvCxnSpPr>
          <p:cNvPr id="24" name="直線コネクタ 23">
            <a:extLst>
              <a:ext uri="{FF2B5EF4-FFF2-40B4-BE49-F238E27FC236}">
                <a16:creationId xmlns:a16="http://schemas.microsoft.com/office/drawing/2014/main" id="{9FF374B7-013A-554A-8932-94F9AE59D5F3}"/>
              </a:ext>
            </a:extLst>
          </p:cNvPr>
          <p:cNvCxnSpPr>
            <a:cxnSpLocks/>
          </p:cNvCxnSpPr>
          <p:nvPr/>
        </p:nvCxnSpPr>
        <p:spPr>
          <a:xfrm flipH="1">
            <a:off x="5921918" y="4283653"/>
            <a:ext cx="223198" cy="104875"/>
          </a:xfrm>
          <a:prstGeom prst="line">
            <a:avLst/>
          </a:prstGeom>
          <a:ln w="57150">
            <a:prstDash val="sysDot"/>
          </a:ln>
        </p:spPr>
        <p:style>
          <a:lnRef idx="1">
            <a:schemeClr val="accent5"/>
          </a:lnRef>
          <a:fillRef idx="0">
            <a:schemeClr val="accent5"/>
          </a:fillRef>
          <a:effectRef idx="0">
            <a:schemeClr val="accent5"/>
          </a:effectRef>
          <a:fontRef idx="minor">
            <a:schemeClr val="tx1"/>
          </a:fontRef>
        </p:style>
      </p:cxnSp>
      <p:cxnSp>
        <p:nvCxnSpPr>
          <p:cNvPr id="25" name="直線コネクタ 24">
            <a:extLst>
              <a:ext uri="{FF2B5EF4-FFF2-40B4-BE49-F238E27FC236}">
                <a16:creationId xmlns:a16="http://schemas.microsoft.com/office/drawing/2014/main" id="{328FD636-5896-6444-A053-BD4CEBC428EE}"/>
              </a:ext>
            </a:extLst>
          </p:cNvPr>
          <p:cNvCxnSpPr>
            <a:cxnSpLocks/>
          </p:cNvCxnSpPr>
          <p:nvPr/>
        </p:nvCxnSpPr>
        <p:spPr>
          <a:xfrm flipV="1">
            <a:off x="3509383" y="5060598"/>
            <a:ext cx="426151" cy="190272"/>
          </a:xfrm>
          <a:prstGeom prst="line">
            <a:avLst/>
          </a:prstGeom>
          <a:ln w="57150">
            <a:prstDash val="sysDot"/>
          </a:ln>
        </p:spPr>
        <p:style>
          <a:lnRef idx="1">
            <a:schemeClr val="accent5"/>
          </a:lnRef>
          <a:fillRef idx="0">
            <a:schemeClr val="accent5"/>
          </a:fillRef>
          <a:effectRef idx="0">
            <a:schemeClr val="accent5"/>
          </a:effectRef>
          <a:fontRef idx="minor">
            <a:schemeClr val="tx1"/>
          </a:fontRef>
        </p:style>
      </p:cxnSp>
      <p:sp>
        <p:nvSpPr>
          <p:cNvPr id="28" name="テキスト ボックス 27">
            <a:extLst>
              <a:ext uri="{FF2B5EF4-FFF2-40B4-BE49-F238E27FC236}">
                <a16:creationId xmlns:a16="http://schemas.microsoft.com/office/drawing/2014/main" id="{69544B7E-DB10-F24F-81E5-952D43D092A4}"/>
              </a:ext>
            </a:extLst>
          </p:cNvPr>
          <p:cNvSpPr txBox="1"/>
          <p:nvPr/>
        </p:nvSpPr>
        <p:spPr>
          <a:xfrm rot="20270718">
            <a:off x="4058649" y="4957466"/>
            <a:ext cx="2243832" cy="369332"/>
          </a:xfrm>
          <a:prstGeom prst="rect">
            <a:avLst/>
          </a:prstGeom>
          <a:noFill/>
        </p:spPr>
        <p:txBody>
          <a:bodyPr wrap="square" rtlCol="0">
            <a:spAutoFit/>
          </a:bodyPr>
          <a:lstStyle/>
          <a:p>
            <a:pPr algn="ctr"/>
            <a:r>
              <a:rPr kumimoji="1" lang="en-US" altLang="ja-JP">
                <a:solidFill>
                  <a:srgbClr val="FF0000"/>
                </a:solidFill>
              </a:rPr>
              <a:t>GET /</a:t>
            </a:r>
            <a:r>
              <a:rPr kumimoji="1" lang="en-US" altLang="ja-JP" err="1">
                <a:solidFill>
                  <a:srgbClr val="FF0000"/>
                </a:solidFill>
              </a:rPr>
              <a:t>index.html</a:t>
            </a:r>
            <a:endParaRPr kumimoji="1" lang="ja-JP" altLang="en-US">
              <a:solidFill>
                <a:srgbClr val="FF0000"/>
              </a:solidFill>
            </a:endParaRPr>
          </a:p>
        </p:txBody>
      </p:sp>
      <p:sp>
        <p:nvSpPr>
          <p:cNvPr id="29" name="テキスト ボックス 28">
            <a:extLst>
              <a:ext uri="{FF2B5EF4-FFF2-40B4-BE49-F238E27FC236}">
                <a16:creationId xmlns:a16="http://schemas.microsoft.com/office/drawing/2014/main" id="{2F6C983F-4D7F-A044-B91E-C13387988707}"/>
              </a:ext>
            </a:extLst>
          </p:cNvPr>
          <p:cNvSpPr txBox="1"/>
          <p:nvPr/>
        </p:nvSpPr>
        <p:spPr>
          <a:xfrm>
            <a:off x="1269432" y="5690544"/>
            <a:ext cx="3494762" cy="369332"/>
          </a:xfrm>
          <a:prstGeom prst="rect">
            <a:avLst/>
          </a:prstGeom>
          <a:noFill/>
        </p:spPr>
        <p:txBody>
          <a:bodyPr wrap="square" rtlCol="0">
            <a:spAutoFit/>
          </a:bodyPr>
          <a:lstStyle/>
          <a:p>
            <a:pPr algn="ctr"/>
            <a:r>
              <a:rPr kumimoji="1" lang="en-US" altLang="ja-JP"/>
              <a:t>https://</a:t>
            </a:r>
            <a:r>
              <a:rPr kumimoji="1" lang="en-US" altLang="ja-JP" err="1"/>
              <a:t>tsaitoh.net</a:t>
            </a:r>
            <a:r>
              <a:rPr kumimoji="1" lang="en-US" altLang="ja-JP"/>
              <a:t>/</a:t>
            </a:r>
            <a:r>
              <a:rPr kumimoji="1" lang="en-US" altLang="ja-JP" err="1"/>
              <a:t>index.html</a:t>
            </a:r>
            <a:endParaRPr kumimoji="1" lang="ja-JP" altLang="en-US"/>
          </a:p>
        </p:txBody>
      </p:sp>
      <p:sp>
        <p:nvSpPr>
          <p:cNvPr id="31" name="テキスト ボックス 30">
            <a:extLst>
              <a:ext uri="{FF2B5EF4-FFF2-40B4-BE49-F238E27FC236}">
                <a16:creationId xmlns:a16="http://schemas.microsoft.com/office/drawing/2014/main" id="{180CD3FC-016C-6D40-9B81-E75F7AB974C9}"/>
              </a:ext>
            </a:extLst>
          </p:cNvPr>
          <p:cNvSpPr txBox="1"/>
          <p:nvPr/>
        </p:nvSpPr>
        <p:spPr>
          <a:xfrm rot="20270718">
            <a:off x="3444825" y="4244139"/>
            <a:ext cx="2243832" cy="369332"/>
          </a:xfrm>
          <a:prstGeom prst="rect">
            <a:avLst/>
          </a:prstGeom>
          <a:noFill/>
        </p:spPr>
        <p:txBody>
          <a:bodyPr wrap="square" rtlCol="0">
            <a:spAutoFit/>
          </a:bodyPr>
          <a:lstStyle/>
          <a:p>
            <a:pPr algn="ctr"/>
            <a:r>
              <a:rPr kumimoji="1" lang="en-US" altLang="ja-JP" err="1">
                <a:solidFill>
                  <a:srgbClr val="FF0000"/>
                </a:solidFill>
              </a:rPr>
              <a:t>index.html</a:t>
            </a:r>
            <a:r>
              <a:rPr kumimoji="1" lang="ja-JP" altLang="en-US">
                <a:solidFill>
                  <a:srgbClr val="FF0000"/>
                </a:solidFill>
              </a:rPr>
              <a:t>の</a:t>
            </a:r>
            <a:r>
              <a:rPr kumimoji="1" lang="en-US" altLang="ja-JP">
                <a:solidFill>
                  <a:srgbClr val="FF0000"/>
                </a:solidFill>
              </a:rPr>
              <a:t>HTML</a:t>
            </a:r>
            <a:endParaRPr kumimoji="1" lang="ja-JP" altLang="en-US">
              <a:solidFill>
                <a:srgbClr val="FF0000"/>
              </a:solidFill>
            </a:endParaRPr>
          </a:p>
        </p:txBody>
      </p:sp>
      <p:sp>
        <p:nvSpPr>
          <p:cNvPr id="32" name="吹き出し: 角を丸めた四角形 43">
            <a:extLst>
              <a:ext uri="{FF2B5EF4-FFF2-40B4-BE49-F238E27FC236}">
                <a16:creationId xmlns:a16="http://schemas.microsoft.com/office/drawing/2014/main" id="{7E3CE41C-2288-9841-BE00-C101BDCA948B}"/>
              </a:ext>
            </a:extLst>
          </p:cNvPr>
          <p:cNvSpPr/>
          <p:nvPr/>
        </p:nvSpPr>
        <p:spPr>
          <a:xfrm>
            <a:off x="684060" y="3356976"/>
            <a:ext cx="2577918" cy="1439922"/>
          </a:xfrm>
          <a:prstGeom prst="wedgeRoundRectCallout">
            <a:avLst>
              <a:gd name="adj1" fmla="val 32929"/>
              <a:gd name="adj2" fmla="val 80255"/>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ja-JP" altLang="en-US" sz="1600"/>
              <a:t>見せるつもりじゃない</a:t>
            </a:r>
            <a:br>
              <a:rPr kumimoji="1" lang="en-US" altLang="ja-JP" sz="1600"/>
            </a:br>
            <a:r>
              <a:rPr kumimoji="1" lang="ja-JP" altLang="en-US" sz="1600"/>
              <a:t>ファイルを勝手に見る。</a:t>
            </a:r>
            <a:endParaRPr kumimoji="1" lang="en-US" altLang="ja-JP" sz="1600"/>
          </a:p>
          <a:p>
            <a:pPr algn="ctr"/>
            <a:r>
              <a:rPr kumimoji="1" lang="en-US" altLang="ja-JP" sz="1600">
                <a:solidFill>
                  <a:srgbClr val="FF0000"/>
                </a:solidFill>
              </a:rPr>
              <a:t>XXXX </a:t>
            </a:r>
            <a:r>
              <a:rPr kumimoji="1" lang="ja-JP" altLang="en-US" sz="1600">
                <a:solidFill>
                  <a:srgbClr val="FF0000"/>
                </a:solidFill>
              </a:rPr>
              <a:t>ってファイル</a:t>
            </a:r>
            <a:endParaRPr kumimoji="1" lang="en-US" altLang="ja-JP" sz="1600">
              <a:solidFill>
                <a:srgbClr val="FF0000"/>
              </a:solidFill>
            </a:endParaRPr>
          </a:p>
          <a:p>
            <a:pPr algn="ctr"/>
            <a:r>
              <a:rPr kumimoji="1" lang="ja-JP" altLang="en-US" sz="1600">
                <a:solidFill>
                  <a:srgbClr val="FF0000"/>
                </a:solidFill>
              </a:rPr>
              <a:t>あるんじゃね？</a:t>
            </a:r>
            <a:endParaRPr kumimoji="1" lang="en-US" altLang="ja-JP" sz="1600">
              <a:solidFill>
                <a:srgbClr val="FF0000"/>
              </a:solidFill>
            </a:endParaRPr>
          </a:p>
          <a:p>
            <a:pPr algn="ctr"/>
            <a:r>
              <a:rPr kumimoji="1" lang="en-US" altLang="ja-JP" sz="1600">
                <a:solidFill>
                  <a:srgbClr val="FF0000"/>
                </a:solidFill>
              </a:rPr>
              <a:t>http://.../XXXX</a:t>
            </a:r>
            <a:endParaRPr kumimoji="1" lang="ja-JP" altLang="en-US" sz="1600">
              <a:solidFill>
                <a:srgbClr val="FF0000"/>
              </a:solidFill>
            </a:endParaRPr>
          </a:p>
        </p:txBody>
      </p:sp>
    </p:spTree>
    <p:extLst>
      <p:ext uri="{BB962C8B-B14F-4D97-AF65-F5344CB8AC3E}">
        <p14:creationId xmlns:p14="http://schemas.microsoft.com/office/powerpoint/2010/main" val="13819384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E8C97C7-0608-B648-9807-5395FCE51A2B}"/>
              </a:ext>
            </a:extLst>
          </p:cNvPr>
          <p:cNvSpPr>
            <a:spLocks noGrp="1"/>
          </p:cNvSpPr>
          <p:nvPr>
            <p:ph type="title"/>
          </p:nvPr>
        </p:nvSpPr>
        <p:spPr/>
        <p:txBody>
          <a:bodyPr>
            <a:normAutofit fontScale="90000"/>
          </a:bodyPr>
          <a:lstStyle/>
          <a:p>
            <a:r>
              <a:rPr lang="en-US" altLang="ja-JP" sz="3600" dirty="0"/>
              <a:t>URL</a:t>
            </a:r>
            <a:r>
              <a:rPr lang="ja-JP" altLang="en-US" sz="3600" dirty="0"/>
              <a:t>トラバーサル攻撃</a:t>
            </a:r>
            <a:r>
              <a:rPr lang="en-US" altLang="ja-JP" sz="3600" dirty="0"/>
              <a:t>(2)</a:t>
            </a:r>
            <a:br>
              <a:rPr kumimoji="1" lang="en-US" altLang="ja-JP" dirty="0"/>
            </a:br>
            <a:r>
              <a:rPr kumimoji="1" lang="en-US" altLang="ja-JP" dirty="0"/>
              <a:t>		</a:t>
            </a:r>
            <a:r>
              <a:rPr kumimoji="1" lang="ja-JP" altLang="en-US" sz="3100" dirty="0"/>
              <a:t>バックアップファイルを読む</a:t>
            </a:r>
            <a:endParaRPr kumimoji="1" lang="ja-JP" altLang="en-US"/>
          </a:p>
        </p:txBody>
      </p:sp>
      <p:pic>
        <p:nvPicPr>
          <p:cNvPr id="6" name="コンテンツ プレースホルダー 5" descr="グラフィカル ユーザー インターフェイス, テキスト, アプリケーション&#10;&#10;自動的に生成された説明">
            <a:extLst>
              <a:ext uri="{FF2B5EF4-FFF2-40B4-BE49-F238E27FC236}">
                <a16:creationId xmlns:a16="http://schemas.microsoft.com/office/drawing/2014/main" id="{D244B4A0-10B9-6C40-9314-D8CAE95E324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853755"/>
            <a:ext cx="5045739" cy="3449638"/>
          </a:xfrm>
        </p:spPr>
      </p:pic>
      <p:pic>
        <p:nvPicPr>
          <p:cNvPr id="8" name="図 7" descr="グラフィカル ユーザー インターフェイス, テキスト, アプリケーション&#10;&#10;自動的に生成された説明">
            <a:extLst>
              <a:ext uri="{FF2B5EF4-FFF2-40B4-BE49-F238E27FC236}">
                <a16:creationId xmlns:a16="http://schemas.microsoft.com/office/drawing/2014/main" id="{63011C6E-8596-454A-8550-D3349CBB45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5557" y="4836055"/>
            <a:ext cx="3316236" cy="915821"/>
          </a:xfrm>
          <a:prstGeom prst="rect">
            <a:avLst/>
          </a:prstGeom>
        </p:spPr>
      </p:pic>
      <p:cxnSp>
        <p:nvCxnSpPr>
          <p:cNvPr id="10" name="直線矢印コネクタ 9">
            <a:extLst>
              <a:ext uri="{FF2B5EF4-FFF2-40B4-BE49-F238E27FC236}">
                <a16:creationId xmlns:a16="http://schemas.microsoft.com/office/drawing/2014/main" id="{8C904F1C-404D-FC4C-8674-A42BA70510E5}"/>
              </a:ext>
            </a:extLst>
          </p:cNvPr>
          <p:cNvCxnSpPr/>
          <p:nvPr/>
        </p:nvCxnSpPr>
        <p:spPr>
          <a:xfrm>
            <a:off x="1443491" y="4020855"/>
            <a:ext cx="447939" cy="8152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角丸四角形 10">
            <a:extLst>
              <a:ext uri="{FF2B5EF4-FFF2-40B4-BE49-F238E27FC236}">
                <a16:creationId xmlns:a16="http://schemas.microsoft.com/office/drawing/2014/main" id="{C8971881-C055-EC4D-8C6A-A47A44B881FF}"/>
              </a:ext>
            </a:extLst>
          </p:cNvPr>
          <p:cNvSpPr/>
          <p:nvPr/>
        </p:nvSpPr>
        <p:spPr>
          <a:xfrm>
            <a:off x="1030132" y="3695178"/>
            <a:ext cx="776614" cy="325677"/>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ボックス 11">
            <a:extLst>
              <a:ext uri="{FF2B5EF4-FFF2-40B4-BE49-F238E27FC236}">
                <a16:creationId xmlns:a16="http://schemas.microsoft.com/office/drawing/2014/main" id="{38D54109-77BC-4843-A94B-955B9653F602}"/>
              </a:ext>
            </a:extLst>
          </p:cNvPr>
          <p:cNvSpPr txBox="1"/>
          <p:nvPr/>
        </p:nvSpPr>
        <p:spPr>
          <a:xfrm>
            <a:off x="4826746" y="2380688"/>
            <a:ext cx="4129363" cy="3754874"/>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sz="2400"/>
              <a:t>プログラムのエディタの、</a:t>
            </a:r>
            <a:br>
              <a:rPr kumimoji="1" lang="en-US" altLang="ja-JP" sz="2400"/>
            </a:br>
            <a:r>
              <a:rPr kumimoji="1" lang="ja-JP" altLang="en-US" sz="2400"/>
              <a:t>バックアップ機能</a:t>
            </a:r>
            <a:endParaRPr kumimoji="1" lang="en-US" altLang="ja-JP" sz="2400"/>
          </a:p>
          <a:p>
            <a:pPr marL="285750" indent="-285750">
              <a:buFont typeface="Arial" panose="020B0604020202020204" pitchFamily="34" charset="0"/>
              <a:buChar char="•"/>
            </a:pPr>
            <a:r>
              <a:rPr kumimoji="1" lang="en-US" altLang="ja-JP" sz="2400" dirty="0" err="1"/>
              <a:t>hoge</a:t>
            </a:r>
            <a:r>
              <a:rPr kumimoji="1" lang="en-US" altLang="ja-JP" sz="2400" err="1"/>
              <a:t>.php</a:t>
            </a:r>
            <a:r>
              <a:rPr kumimoji="1" lang="en-US" altLang="ja-JP" sz="2400"/>
              <a:t> </a:t>
            </a:r>
            <a:r>
              <a:rPr kumimoji="1" lang="ja-JP" altLang="en-US" sz="2400"/>
              <a:t>の</a:t>
            </a:r>
            <a:r>
              <a:rPr kumimoji="1" lang="en-US" altLang="ja-JP" sz="2400"/>
              <a:t>1</a:t>
            </a:r>
            <a:r>
              <a:rPr kumimoji="1" lang="ja-JP" altLang="en-US" sz="2400"/>
              <a:t>つ前を</a:t>
            </a:r>
            <a:br>
              <a:rPr kumimoji="1" lang="en-US" altLang="ja-JP" sz="2400"/>
            </a:br>
            <a:r>
              <a:rPr kumimoji="1" lang="en-US" altLang="ja-JP" sz="2400"/>
              <a:t>		</a:t>
            </a:r>
            <a:r>
              <a:rPr kumimoji="1" lang="en-US" altLang="ja-JP" sz="2400" dirty="0" err="1"/>
              <a:t>hoge</a:t>
            </a:r>
            <a:r>
              <a:rPr kumimoji="1" lang="en-US" altLang="ja-JP" sz="2400" err="1"/>
              <a:t>.bak</a:t>
            </a:r>
            <a:r>
              <a:rPr kumimoji="1" lang="en-US" altLang="ja-JP" sz="2400"/>
              <a:t> </a:t>
            </a:r>
            <a:r>
              <a:rPr kumimoji="1" lang="ja-JP" altLang="en-US" sz="2400"/>
              <a:t>で保存</a:t>
            </a:r>
            <a:endParaRPr kumimoji="1" lang="en-US" altLang="ja-JP" sz="2400"/>
          </a:p>
          <a:p>
            <a:pPr marL="285750" indent="-285750">
              <a:buFont typeface="Arial" panose="020B0604020202020204" pitchFamily="34" charset="0"/>
              <a:buChar char="•"/>
            </a:pPr>
            <a:endParaRPr kumimoji="1" lang="en-US" altLang="ja-JP" sz="2400"/>
          </a:p>
          <a:p>
            <a:r>
              <a:rPr kumimoji="1" lang="en-US" altLang="ja-JP" sz="2000"/>
              <a:t>https://</a:t>
            </a:r>
            <a:r>
              <a:rPr kumimoji="1" lang="en-US" altLang="ja-JP" sz="2000" dirty="0"/>
              <a:t>tsaitoh.net</a:t>
            </a:r>
            <a:r>
              <a:rPr kumimoji="1" lang="en-US" altLang="ja-JP" sz="2000"/>
              <a:t>/</a:t>
            </a:r>
            <a:br>
              <a:rPr kumimoji="1" lang="en-US" altLang="ja-JP" sz="2000"/>
            </a:br>
            <a:r>
              <a:rPr kumimoji="1" lang="en-US" altLang="ja-JP" sz="2000"/>
              <a:t>	~t-</a:t>
            </a:r>
            <a:r>
              <a:rPr kumimoji="1" lang="en-US" altLang="ja-JP" sz="2000" err="1"/>
              <a:t>saitoh</a:t>
            </a:r>
            <a:r>
              <a:rPr kumimoji="1" lang="en-US" altLang="ja-JP" sz="2000"/>
              <a:t>/</a:t>
            </a:r>
            <a:r>
              <a:rPr kumimoji="1" lang="en-US" altLang="ja-JP" sz="2000" err="1"/>
              <a:t>ctf</a:t>
            </a:r>
            <a:r>
              <a:rPr kumimoji="1" lang="en-US" altLang="ja-JP" sz="2000"/>
              <a:t>/beware-dot-</a:t>
            </a:r>
            <a:r>
              <a:rPr kumimoji="1" lang="en-US" altLang="ja-JP" sz="2000" err="1"/>
              <a:t>file.php</a:t>
            </a:r>
            <a:br>
              <a:rPr kumimoji="1" lang="en-US" altLang="ja-JP" sz="2000"/>
            </a:br>
            <a:r>
              <a:rPr kumimoji="1" lang="en-US" altLang="ja-JP" sz="2000"/>
              <a:t>		</a:t>
            </a:r>
            <a:r>
              <a:rPr kumimoji="1" lang="ja-JP" altLang="en-US" sz="2000"/>
              <a:t>↓</a:t>
            </a:r>
            <a:endParaRPr kumimoji="1" lang="en-US" altLang="ja-JP" sz="2000"/>
          </a:p>
          <a:p>
            <a:r>
              <a:rPr kumimoji="1" lang="en-US" altLang="ja-JP" sz="2000" b="1">
                <a:solidFill>
                  <a:srgbClr val="FF0000"/>
                </a:solidFill>
              </a:rPr>
              <a:t>~t-</a:t>
            </a:r>
            <a:r>
              <a:rPr kumimoji="1" lang="en-US" altLang="ja-JP" sz="2000" b="1" err="1">
                <a:solidFill>
                  <a:srgbClr val="FF0000"/>
                </a:solidFill>
              </a:rPr>
              <a:t>saitoh</a:t>
            </a:r>
            <a:r>
              <a:rPr kumimoji="1" lang="en-US" altLang="ja-JP" sz="2000" b="1">
                <a:solidFill>
                  <a:srgbClr val="FF0000"/>
                </a:solidFill>
              </a:rPr>
              <a:t>/</a:t>
            </a:r>
            <a:r>
              <a:rPr kumimoji="1" lang="en-US" altLang="ja-JP" sz="2000" b="1" err="1">
                <a:solidFill>
                  <a:srgbClr val="FF0000"/>
                </a:solidFill>
              </a:rPr>
              <a:t>ctf</a:t>
            </a:r>
            <a:r>
              <a:rPr kumimoji="1" lang="en-US" altLang="ja-JP" sz="2000" b="1">
                <a:solidFill>
                  <a:srgbClr val="FF0000"/>
                </a:solidFill>
              </a:rPr>
              <a:t>/beware-dot-</a:t>
            </a:r>
            <a:r>
              <a:rPr kumimoji="1" lang="en-US" altLang="ja-JP" sz="2000" b="1" err="1">
                <a:solidFill>
                  <a:srgbClr val="FF0000"/>
                </a:solidFill>
              </a:rPr>
              <a:t>file.bak</a:t>
            </a:r>
            <a:endParaRPr kumimoji="1" lang="en-US" altLang="ja-JP" sz="2000" b="1">
              <a:solidFill>
                <a:srgbClr val="FF0000"/>
              </a:solidFill>
            </a:endParaRPr>
          </a:p>
          <a:p>
            <a:r>
              <a:rPr kumimoji="1" lang="en-US" altLang="ja-JP" sz="2000" b="1">
                <a:solidFill>
                  <a:srgbClr val="FF0000"/>
                </a:solidFill>
              </a:rPr>
              <a:t>	</a:t>
            </a:r>
            <a:r>
              <a:rPr kumimoji="1" lang="ja-JP" altLang="en-US" sz="2000" b="1">
                <a:solidFill>
                  <a:srgbClr val="FF0000"/>
                </a:solidFill>
              </a:rPr>
              <a:t>があるんじゃね？</a:t>
            </a:r>
            <a:endParaRPr kumimoji="1" lang="en-US" altLang="ja-JP" sz="2000" b="1">
              <a:solidFill>
                <a:srgbClr val="FF0000"/>
              </a:solidFill>
            </a:endParaRPr>
          </a:p>
          <a:p>
            <a:pPr marL="285750" indent="-285750">
              <a:buFont typeface="Arial" panose="020B0604020202020204" pitchFamily="34" charset="0"/>
              <a:buChar char="•"/>
            </a:pPr>
            <a:endParaRPr kumimoji="1" lang="ja-JP" altLang="en-US"/>
          </a:p>
        </p:txBody>
      </p:sp>
      <p:sp>
        <p:nvSpPr>
          <p:cNvPr id="4" name="吹き出し: 角を丸めた四角形 43">
            <a:extLst>
              <a:ext uri="{FF2B5EF4-FFF2-40B4-BE49-F238E27FC236}">
                <a16:creationId xmlns:a16="http://schemas.microsoft.com/office/drawing/2014/main" id="{9CF83910-285F-4545-BBB4-E27C27642B33}"/>
              </a:ext>
            </a:extLst>
          </p:cNvPr>
          <p:cNvSpPr/>
          <p:nvPr/>
        </p:nvSpPr>
        <p:spPr>
          <a:xfrm>
            <a:off x="1015356" y="5853026"/>
            <a:ext cx="3522991" cy="825927"/>
          </a:xfrm>
          <a:prstGeom prst="wedgeRoundRectCallout">
            <a:avLst>
              <a:gd name="adj1" fmla="val -33366"/>
              <a:gd name="adj2" fmla="val -79739"/>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ja-JP" altLang="en-US" sz="1600"/>
              <a:t>指定されたユーザの情報を探して</a:t>
            </a:r>
            <a:br>
              <a:rPr kumimoji="1" lang="en-US" altLang="ja-JP" sz="1600"/>
            </a:br>
            <a:r>
              <a:rPr kumimoji="1" lang="ja-JP" altLang="en-US" sz="1600"/>
              <a:t>表示する</a:t>
            </a:r>
            <a:r>
              <a:rPr kumimoji="1" lang="en-US" altLang="ja-JP" sz="1600"/>
              <a:t>Web</a:t>
            </a:r>
            <a:r>
              <a:rPr kumimoji="1" lang="ja-JP" altLang="en-US" sz="1600"/>
              <a:t>ページ</a:t>
            </a:r>
          </a:p>
        </p:txBody>
      </p:sp>
      <p:sp>
        <p:nvSpPr>
          <p:cNvPr id="9" name="吹き出し: 角を丸めた四角形 43">
            <a:extLst>
              <a:ext uri="{FF2B5EF4-FFF2-40B4-BE49-F238E27FC236}">
                <a16:creationId xmlns:a16="http://schemas.microsoft.com/office/drawing/2014/main" id="{90A3719B-DC8A-4AAA-93A2-2840EEE238F9}"/>
              </a:ext>
            </a:extLst>
          </p:cNvPr>
          <p:cNvSpPr/>
          <p:nvPr/>
        </p:nvSpPr>
        <p:spPr>
          <a:xfrm>
            <a:off x="4221739" y="215141"/>
            <a:ext cx="4734370" cy="488229"/>
          </a:xfrm>
          <a:prstGeom prst="wedgeRoundRectCallout">
            <a:avLst>
              <a:gd name="adj1" fmla="val -45749"/>
              <a:gd name="adj2" fmla="val -15843"/>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en-US" altLang="ja-JP" dirty="0">
                <a:solidFill>
                  <a:srgbClr val="FF0000"/>
                </a:solidFill>
              </a:rPr>
              <a:t>CTF 3.1 </a:t>
            </a:r>
            <a:r>
              <a:rPr kumimoji="1" lang="ja-JP" altLang="en-US" b="1" dirty="0">
                <a:solidFill>
                  <a:srgbClr val="FF0000"/>
                </a:solidFill>
              </a:rPr>
              <a:t>バックアップファイルに注意しよう</a:t>
            </a:r>
            <a:endParaRPr kumimoji="1" lang="ja-JP" altLang="en-US" sz="2000" b="1" dirty="0">
              <a:solidFill>
                <a:srgbClr val="FF0000"/>
              </a:solidFill>
            </a:endParaRPr>
          </a:p>
        </p:txBody>
      </p:sp>
      <p:pic>
        <p:nvPicPr>
          <p:cNvPr id="13" name="Picture 4" descr="ハッカーのイラスト | かわいいフリー素材集 いらすとや">
            <a:extLst>
              <a:ext uri="{FF2B5EF4-FFF2-40B4-BE49-F238E27FC236}">
                <a16:creationId xmlns:a16="http://schemas.microsoft.com/office/drawing/2014/main" id="{0F1B64CB-5996-C646-A4F0-BB56D22B063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92191" y="5617209"/>
            <a:ext cx="1045286" cy="10452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31690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E8C97C7-0608-B648-9807-5395FCE51A2B}"/>
              </a:ext>
            </a:extLst>
          </p:cNvPr>
          <p:cNvSpPr>
            <a:spLocks noGrp="1"/>
          </p:cNvSpPr>
          <p:nvPr>
            <p:ph type="title"/>
          </p:nvPr>
        </p:nvSpPr>
        <p:spPr/>
        <p:txBody>
          <a:bodyPr/>
          <a:lstStyle/>
          <a:p>
            <a:r>
              <a:rPr lang="en-US" altLang="ja-JP" dirty="0"/>
              <a:t>URL</a:t>
            </a:r>
            <a:r>
              <a:rPr lang="ja-JP" altLang="en-US" dirty="0"/>
              <a:t>トラバーサル攻撃</a:t>
            </a:r>
            <a:r>
              <a:rPr lang="en-US" altLang="ja-JP" dirty="0"/>
              <a:t>(3)</a:t>
            </a:r>
            <a:br>
              <a:rPr kumimoji="1" lang="en-US" altLang="ja-JP" dirty="0"/>
            </a:br>
            <a:r>
              <a:rPr kumimoji="1" lang="en-US" altLang="ja-JP" dirty="0"/>
              <a:t>		</a:t>
            </a:r>
            <a:r>
              <a:rPr lang="en-US" altLang="ja-JP" dirty="0"/>
              <a:t>PHP</a:t>
            </a:r>
            <a:r>
              <a:rPr lang="ja-JP" altLang="en-US" dirty="0"/>
              <a:t>プログラムの漏えい</a:t>
            </a:r>
            <a:endParaRPr kumimoji="1" lang="ja-JP" altLang="en-US"/>
          </a:p>
        </p:txBody>
      </p:sp>
      <p:pic>
        <p:nvPicPr>
          <p:cNvPr id="6" name="コンテンツ プレースホルダー 5" descr="グラフィカル ユーザー インターフェイス, テキスト, アプリケーション&#10;&#10;自動的に生成された説明">
            <a:extLst>
              <a:ext uri="{FF2B5EF4-FFF2-40B4-BE49-F238E27FC236}">
                <a16:creationId xmlns:a16="http://schemas.microsoft.com/office/drawing/2014/main" id="{D244B4A0-10B9-6C40-9314-D8CAE95E324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853755"/>
            <a:ext cx="5045739" cy="3449638"/>
          </a:xfrm>
        </p:spPr>
      </p:pic>
      <p:sp>
        <p:nvSpPr>
          <p:cNvPr id="12" name="テキスト ボックス 11">
            <a:extLst>
              <a:ext uri="{FF2B5EF4-FFF2-40B4-BE49-F238E27FC236}">
                <a16:creationId xmlns:a16="http://schemas.microsoft.com/office/drawing/2014/main" id="{38D54109-77BC-4843-A94B-955B9653F602}"/>
              </a:ext>
            </a:extLst>
          </p:cNvPr>
          <p:cNvSpPr txBox="1"/>
          <p:nvPr/>
        </p:nvSpPr>
        <p:spPr>
          <a:xfrm>
            <a:off x="4815989" y="2052051"/>
            <a:ext cx="4129363" cy="1015663"/>
          </a:xfrm>
          <a:prstGeom prst="rect">
            <a:avLst/>
          </a:prstGeom>
          <a:noFill/>
        </p:spPr>
        <p:txBody>
          <a:bodyPr wrap="square" rtlCol="0">
            <a:spAutoFit/>
          </a:bodyPr>
          <a:lstStyle/>
          <a:p>
            <a:r>
              <a:rPr kumimoji="1" lang="en-US" altLang="ja-JP" sz="2000" b="1" dirty="0">
                <a:solidFill>
                  <a:srgbClr val="FF0000"/>
                </a:solidFill>
              </a:rPr>
              <a:t>https://</a:t>
            </a:r>
            <a:r>
              <a:rPr kumimoji="1" lang="en-US" altLang="ja-JP" sz="2000" b="1" dirty="0" err="1">
                <a:solidFill>
                  <a:srgbClr val="FF0000"/>
                </a:solidFill>
              </a:rPr>
              <a:t>tsaitoh.net</a:t>
            </a:r>
            <a:r>
              <a:rPr kumimoji="1" lang="en-US" altLang="ja-JP" sz="2000" b="1" dirty="0">
                <a:solidFill>
                  <a:srgbClr val="FF0000"/>
                </a:solidFill>
              </a:rPr>
              <a:t>/</a:t>
            </a:r>
            <a:br>
              <a:rPr kumimoji="1" lang="en-US" altLang="ja-JP" sz="2000" b="1" dirty="0">
                <a:solidFill>
                  <a:srgbClr val="FF0000"/>
                </a:solidFill>
              </a:rPr>
            </a:br>
            <a:r>
              <a:rPr kumimoji="1" lang="en-US" altLang="ja-JP" sz="2000" b="1" dirty="0">
                <a:solidFill>
                  <a:srgbClr val="FF0000"/>
                </a:solidFill>
              </a:rPr>
              <a:t>~t-</a:t>
            </a:r>
            <a:r>
              <a:rPr kumimoji="1" lang="en-US" altLang="ja-JP" sz="2000" b="1" dirty="0" err="1">
                <a:solidFill>
                  <a:srgbClr val="FF0000"/>
                </a:solidFill>
              </a:rPr>
              <a:t>saitoh</a:t>
            </a:r>
            <a:r>
              <a:rPr kumimoji="1" lang="en-US" altLang="ja-JP" sz="2000" b="1" dirty="0">
                <a:solidFill>
                  <a:srgbClr val="FF0000"/>
                </a:solidFill>
              </a:rPr>
              <a:t>/</a:t>
            </a:r>
            <a:r>
              <a:rPr kumimoji="1" lang="en-US" altLang="ja-JP" sz="2000" b="1" dirty="0" err="1">
                <a:solidFill>
                  <a:srgbClr val="FF0000"/>
                </a:solidFill>
              </a:rPr>
              <a:t>ctf</a:t>
            </a:r>
            <a:r>
              <a:rPr kumimoji="1" lang="en-US" altLang="ja-JP" sz="2000" b="1" dirty="0">
                <a:solidFill>
                  <a:srgbClr val="FF0000"/>
                </a:solidFill>
              </a:rPr>
              <a:t>/beware-dot-</a:t>
            </a:r>
            <a:r>
              <a:rPr kumimoji="1" lang="en-US" altLang="ja-JP" sz="2000" b="1" dirty="0" err="1">
                <a:solidFill>
                  <a:srgbClr val="FF0000"/>
                </a:solidFill>
              </a:rPr>
              <a:t>file.bak</a:t>
            </a:r>
            <a:endParaRPr kumimoji="1" lang="en-US" altLang="ja-JP" sz="2000" b="1" dirty="0">
              <a:solidFill>
                <a:srgbClr val="FF0000"/>
              </a:solidFill>
            </a:endParaRPr>
          </a:p>
          <a:p>
            <a:r>
              <a:rPr kumimoji="1" lang="ja-JP" altLang="en-US" sz="2000" b="1">
                <a:solidFill>
                  <a:srgbClr val="FF0000"/>
                </a:solidFill>
              </a:rPr>
              <a:t>を開いてみる</a:t>
            </a:r>
            <a:endParaRPr kumimoji="1" lang="en-US" altLang="ja-JP" sz="2000" b="1" dirty="0">
              <a:solidFill>
                <a:srgbClr val="FF0000"/>
              </a:solidFill>
            </a:endParaRPr>
          </a:p>
        </p:txBody>
      </p:sp>
      <p:sp>
        <p:nvSpPr>
          <p:cNvPr id="3" name="テキスト ボックス 2">
            <a:extLst>
              <a:ext uri="{FF2B5EF4-FFF2-40B4-BE49-F238E27FC236}">
                <a16:creationId xmlns:a16="http://schemas.microsoft.com/office/drawing/2014/main" id="{AE81C7C5-A501-F348-9807-1C8A7E566D16}"/>
              </a:ext>
            </a:extLst>
          </p:cNvPr>
          <p:cNvSpPr txBox="1"/>
          <p:nvPr/>
        </p:nvSpPr>
        <p:spPr>
          <a:xfrm>
            <a:off x="1565753" y="2167003"/>
            <a:ext cx="2392472" cy="369332"/>
          </a:xfrm>
          <a:prstGeom prst="rect">
            <a:avLst/>
          </a:prstGeom>
          <a:solidFill>
            <a:schemeClr val="bg1"/>
          </a:solidFill>
        </p:spPr>
        <p:txBody>
          <a:bodyPr wrap="square" rtlCol="0">
            <a:spAutoFit/>
          </a:bodyPr>
          <a:lstStyle/>
          <a:p>
            <a:r>
              <a:rPr kumimoji="1" lang="en-US" altLang="ja-JP"/>
              <a:t>https://...-dot-</a:t>
            </a:r>
            <a:r>
              <a:rPr kumimoji="1" lang="en-US" altLang="ja-JP" err="1"/>
              <a:t>file</a:t>
            </a:r>
            <a:r>
              <a:rPr kumimoji="1" lang="en-US" altLang="ja-JP" err="1">
                <a:solidFill>
                  <a:srgbClr val="FF0000"/>
                </a:solidFill>
              </a:rPr>
              <a:t>.bak</a:t>
            </a:r>
            <a:endParaRPr kumimoji="1" lang="ja-JP" altLang="en-US">
              <a:solidFill>
                <a:srgbClr val="FF0000"/>
              </a:solidFill>
            </a:endParaRPr>
          </a:p>
        </p:txBody>
      </p:sp>
      <p:pic>
        <p:nvPicPr>
          <p:cNvPr id="7" name="図 6" descr="グラフィカル ユーザー インターフェイス, テキスト, アプリケーション&#10;&#10;自動的に生成された説明">
            <a:extLst>
              <a:ext uri="{FF2B5EF4-FFF2-40B4-BE49-F238E27FC236}">
                <a16:creationId xmlns:a16="http://schemas.microsoft.com/office/drawing/2014/main" id="{1600A230-A6BB-5942-B751-40175FFC12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52971" y="3088574"/>
            <a:ext cx="5891029" cy="4027541"/>
          </a:xfrm>
          <a:prstGeom prst="rect">
            <a:avLst/>
          </a:prstGeom>
        </p:spPr>
      </p:pic>
      <p:sp>
        <p:nvSpPr>
          <p:cNvPr id="13" name="吹き出し: 角を丸めた四角形 43">
            <a:extLst>
              <a:ext uri="{FF2B5EF4-FFF2-40B4-BE49-F238E27FC236}">
                <a16:creationId xmlns:a16="http://schemas.microsoft.com/office/drawing/2014/main" id="{471BAC14-7324-9442-A32C-2DF7E4AC71FB}"/>
              </a:ext>
            </a:extLst>
          </p:cNvPr>
          <p:cNvSpPr/>
          <p:nvPr/>
        </p:nvSpPr>
        <p:spPr>
          <a:xfrm>
            <a:off x="497864" y="5068765"/>
            <a:ext cx="2946794" cy="1462199"/>
          </a:xfrm>
          <a:prstGeom prst="wedgeRoundRectCallout">
            <a:avLst>
              <a:gd name="adj1" fmla="val 61895"/>
              <a:gd name="adj2" fmla="val -104937"/>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en-US" altLang="ja-JP" sz="2400">
                <a:solidFill>
                  <a:srgbClr val="FF0000"/>
                </a:solidFill>
              </a:rPr>
              <a:t>PHP</a:t>
            </a:r>
            <a:r>
              <a:rPr kumimoji="1" lang="ja-JP" altLang="en-US" sz="2400">
                <a:solidFill>
                  <a:srgbClr val="FF0000"/>
                </a:solidFill>
              </a:rPr>
              <a:t>のプログラム</a:t>
            </a:r>
            <a:br>
              <a:rPr kumimoji="1" lang="en-US" altLang="ja-JP" sz="2400">
                <a:solidFill>
                  <a:srgbClr val="FF0000"/>
                </a:solidFill>
              </a:rPr>
            </a:br>
            <a:r>
              <a:rPr kumimoji="1" lang="ja-JP" altLang="en-US" sz="2400">
                <a:solidFill>
                  <a:srgbClr val="FF0000"/>
                </a:solidFill>
              </a:rPr>
              <a:t>が見えちゃった。</a:t>
            </a:r>
          </a:p>
        </p:txBody>
      </p:sp>
    </p:spTree>
    <p:extLst>
      <p:ext uri="{BB962C8B-B14F-4D97-AF65-F5344CB8AC3E}">
        <p14:creationId xmlns:p14="http://schemas.microsoft.com/office/powerpoint/2010/main" val="17760588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E181682-EC40-4113-86D0-CAB19C7F3780}"/>
              </a:ext>
            </a:extLst>
          </p:cNvPr>
          <p:cNvSpPr>
            <a:spLocks noGrp="1"/>
          </p:cNvSpPr>
          <p:nvPr>
            <p:ph type="title"/>
          </p:nvPr>
        </p:nvSpPr>
        <p:spPr/>
        <p:txBody>
          <a:bodyPr/>
          <a:lstStyle/>
          <a:p>
            <a:r>
              <a:rPr lang="ja-JP" altLang="en-US" dirty="0"/>
              <a:t>プログラミング応用</a:t>
            </a:r>
            <a:br>
              <a:rPr lang="en-US" altLang="ja-JP" dirty="0"/>
            </a:br>
            <a:r>
              <a:rPr lang="en-US" altLang="ja-JP" dirty="0"/>
              <a:t>			</a:t>
            </a:r>
            <a:r>
              <a:rPr lang="ja-JP" altLang="en-US" dirty="0"/>
              <a:t>講義資料</a:t>
            </a:r>
            <a:r>
              <a:rPr lang="en-US" altLang="ja-JP" dirty="0"/>
              <a:t>URL</a:t>
            </a:r>
            <a:endParaRPr kumimoji="1" lang="ja-JP" altLang="en-US" dirty="0"/>
          </a:p>
        </p:txBody>
      </p:sp>
      <p:sp>
        <p:nvSpPr>
          <p:cNvPr id="3" name="コンテンツ プレースホルダー 2">
            <a:extLst>
              <a:ext uri="{FF2B5EF4-FFF2-40B4-BE49-F238E27FC236}">
                <a16:creationId xmlns:a16="http://schemas.microsoft.com/office/drawing/2014/main" id="{6B4E0763-39C2-47B7-900E-9D06DDDE3EEA}"/>
              </a:ext>
            </a:extLst>
          </p:cNvPr>
          <p:cNvSpPr>
            <a:spLocks noGrp="1"/>
          </p:cNvSpPr>
          <p:nvPr>
            <p:ph idx="1"/>
          </p:nvPr>
        </p:nvSpPr>
        <p:spPr>
          <a:xfrm>
            <a:off x="769682" y="2041370"/>
            <a:ext cx="7604636" cy="3450613"/>
          </a:xfrm>
        </p:spPr>
        <p:txBody>
          <a:bodyPr>
            <a:normAutofit/>
          </a:bodyPr>
          <a:lstStyle/>
          <a:p>
            <a:pPr marL="0" indent="0">
              <a:buNone/>
            </a:pPr>
            <a:r>
              <a:rPr kumimoji="1" lang="en-US" altLang="ja-JP" sz="2400" dirty="0">
                <a:latin typeface="Consolas" panose="020B0609020204030204" pitchFamily="49" charset="0"/>
                <a:hlinkClick r:id="rId2"/>
              </a:rPr>
              <a:t>https://tsaitoh.net/~t-saitoh/2022-10-recp/</a:t>
            </a:r>
            <a:endParaRPr kumimoji="1" lang="en-US" altLang="ja-JP" sz="2400" dirty="0">
              <a:latin typeface="Consolas" panose="020B0609020204030204" pitchFamily="49" charset="0"/>
            </a:endParaRPr>
          </a:p>
          <a:p>
            <a:pPr marL="0" indent="0">
              <a:buNone/>
            </a:pPr>
            <a:r>
              <a:rPr lang="en-US" altLang="ja-JP" sz="2400" dirty="0">
                <a:latin typeface="Consolas" panose="020B0609020204030204" pitchFamily="49" charset="0"/>
              </a:rPr>
              <a:t>login:		guest</a:t>
            </a:r>
          </a:p>
          <a:p>
            <a:pPr marL="0" indent="0">
              <a:buNone/>
            </a:pPr>
            <a:r>
              <a:rPr kumimoji="1" lang="en-US" altLang="ja-JP" sz="2400" dirty="0">
                <a:latin typeface="Consolas" panose="020B0609020204030204" pitchFamily="49" charset="0"/>
              </a:rPr>
              <a:t>password:	Guest</a:t>
            </a:r>
          </a:p>
          <a:p>
            <a:pPr marL="0" indent="0">
              <a:buNone/>
            </a:pPr>
            <a:endParaRPr kumimoji="1" lang="ja-JP" altLang="en-US" sz="2400" dirty="0">
              <a:latin typeface="Consolas" panose="020B0609020204030204" pitchFamily="49" charset="0"/>
            </a:endParaRPr>
          </a:p>
        </p:txBody>
      </p:sp>
      <p:pic>
        <p:nvPicPr>
          <p:cNvPr id="5" name="図 4">
            <a:extLst>
              <a:ext uri="{FF2B5EF4-FFF2-40B4-BE49-F238E27FC236}">
                <a16:creationId xmlns:a16="http://schemas.microsoft.com/office/drawing/2014/main" id="{F7BF3DE6-D20F-47F8-8C45-94341AFF03DA}"/>
              </a:ext>
            </a:extLst>
          </p:cNvPr>
          <p:cNvPicPr>
            <a:picLocks noChangeAspect="1"/>
          </p:cNvPicPr>
          <p:nvPr/>
        </p:nvPicPr>
        <p:blipFill>
          <a:blip r:embed="rId3"/>
          <a:stretch>
            <a:fillRect/>
          </a:stretch>
        </p:blipFill>
        <p:spPr>
          <a:xfrm>
            <a:off x="2371191" y="3907564"/>
            <a:ext cx="4715942" cy="2624480"/>
          </a:xfrm>
          <a:prstGeom prst="rect">
            <a:avLst/>
          </a:prstGeom>
        </p:spPr>
      </p:pic>
    </p:spTree>
    <p:extLst>
      <p:ext uri="{BB962C8B-B14F-4D97-AF65-F5344CB8AC3E}">
        <p14:creationId xmlns:p14="http://schemas.microsoft.com/office/powerpoint/2010/main" val="22642486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E8C97C7-0608-B648-9807-5395FCE51A2B}"/>
              </a:ext>
            </a:extLst>
          </p:cNvPr>
          <p:cNvSpPr>
            <a:spLocks noGrp="1"/>
          </p:cNvSpPr>
          <p:nvPr>
            <p:ph type="title"/>
          </p:nvPr>
        </p:nvSpPr>
        <p:spPr/>
        <p:txBody>
          <a:bodyPr>
            <a:normAutofit fontScale="90000"/>
          </a:bodyPr>
          <a:lstStyle/>
          <a:p>
            <a:r>
              <a:rPr lang="en-US" altLang="ja-JP" dirty="0"/>
              <a:t>URL</a:t>
            </a:r>
            <a:r>
              <a:rPr lang="ja-JP" altLang="en-US" dirty="0"/>
              <a:t>トラバーサル攻撃</a:t>
            </a:r>
            <a:r>
              <a:rPr lang="en-US" altLang="ja-JP" dirty="0"/>
              <a:t>(4)</a:t>
            </a:r>
            <a:br>
              <a:rPr kumimoji="1" lang="en-US" altLang="ja-JP" dirty="0"/>
            </a:br>
            <a:r>
              <a:rPr kumimoji="1" lang="en-US" altLang="ja-JP" dirty="0"/>
              <a:t>		</a:t>
            </a:r>
            <a:r>
              <a:rPr kumimoji="1" lang="ja-JP" altLang="en-US" sz="2700" dirty="0"/>
              <a:t>データファイルのアクセス制限不備</a:t>
            </a:r>
            <a:endParaRPr kumimoji="1" lang="ja-JP" altLang="en-US"/>
          </a:p>
        </p:txBody>
      </p:sp>
      <p:pic>
        <p:nvPicPr>
          <p:cNvPr id="7" name="図 6" descr="グラフィカル ユーザー インターフェイス, テキスト, アプリケーション&#10;&#10;自動的に生成された説明">
            <a:extLst>
              <a:ext uri="{FF2B5EF4-FFF2-40B4-BE49-F238E27FC236}">
                <a16:creationId xmlns:a16="http://schemas.microsoft.com/office/drawing/2014/main" id="{1600A230-A6BB-5942-B751-40175FFC12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685" y="1727268"/>
            <a:ext cx="5891029" cy="4027541"/>
          </a:xfrm>
          <a:prstGeom prst="rect">
            <a:avLst/>
          </a:prstGeom>
        </p:spPr>
      </p:pic>
      <p:sp>
        <p:nvSpPr>
          <p:cNvPr id="8" name="テキスト ボックス 7">
            <a:extLst>
              <a:ext uri="{FF2B5EF4-FFF2-40B4-BE49-F238E27FC236}">
                <a16:creationId xmlns:a16="http://schemas.microsoft.com/office/drawing/2014/main" id="{25212A40-1AE6-D641-B98D-B4EBB401DE14}"/>
              </a:ext>
            </a:extLst>
          </p:cNvPr>
          <p:cNvSpPr txBox="1"/>
          <p:nvPr/>
        </p:nvSpPr>
        <p:spPr>
          <a:xfrm>
            <a:off x="388307" y="4292610"/>
            <a:ext cx="4697260" cy="830997"/>
          </a:xfrm>
          <a:prstGeom prst="rect">
            <a:avLst/>
          </a:prstGeom>
          <a:solidFill>
            <a:schemeClr val="lt1"/>
          </a:solidFill>
        </p:spPr>
        <p:txBody>
          <a:bodyPr wrap="square" rtlCol="0">
            <a:spAutoFit/>
          </a:bodyPr>
          <a:lstStyle/>
          <a:p>
            <a:r>
              <a:rPr kumimoji="1" lang="en-US" altLang="ja-JP" sz="1200">
                <a:latin typeface="Consolas" panose="020B0609020204030204" pitchFamily="49" charset="0"/>
                <a:cs typeface="Consolas" panose="020B0609020204030204" pitchFamily="49" charset="0"/>
              </a:rPr>
              <a:t>&lt;?php</a:t>
            </a:r>
          </a:p>
          <a:p>
            <a:r>
              <a:rPr kumimoji="1" lang="en-US" altLang="ja-JP" sz="1200">
                <a:latin typeface="Consolas" panose="020B0609020204030204" pitchFamily="49" charset="0"/>
                <a:cs typeface="Consolas" panose="020B0609020204030204" pitchFamily="49" charset="0"/>
              </a:rPr>
              <a:t>    if ( ($</a:t>
            </a:r>
            <a:r>
              <a:rPr kumimoji="1" lang="en-US" altLang="ja-JP" sz="1200" err="1">
                <a:latin typeface="Consolas" panose="020B0609020204030204" pitchFamily="49" charset="0"/>
                <a:cs typeface="Consolas" panose="020B0609020204030204" pitchFamily="49" charset="0"/>
              </a:rPr>
              <a:t>fp</a:t>
            </a:r>
            <a:r>
              <a:rPr kumimoji="1" lang="en-US" altLang="ja-JP" sz="1200">
                <a:latin typeface="Consolas" panose="020B0609020204030204" pitchFamily="49" charset="0"/>
                <a:cs typeface="Consolas" panose="020B0609020204030204" pitchFamily="49" charset="0"/>
              </a:rPr>
              <a:t> = </a:t>
            </a:r>
            <a:r>
              <a:rPr kumimoji="1" lang="en-US" altLang="ja-JP" sz="1200" err="1">
                <a:latin typeface="Consolas" panose="020B0609020204030204" pitchFamily="49" charset="0"/>
                <a:cs typeface="Consolas" panose="020B0609020204030204" pitchFamily="49" charset="0"/>
              </a:rPr>
              <a:t>fopen</a:t>
            </a:r>
            <a:r>
              <a:rPr kumimoji="1" lang="en-US" altLang="ja-JP" sz="1200">
                <a:latin typeface="Consolas" panose="020B0609020204030204" pitchFamily="49" charset="0"/>
                <a:cs typeface="Consolas" panose="020B0609020204030204" pitchFamily="49" charset="0"/>
              </a:rPr>
              <a:t>( $file , “r” )) !== false ) {</a:t>
            </a:r>
          </a:p>
          <a:p>
            <a:r>
              <a:rPr kumimoji="1" lang="en-US" altLang="ja-JP" sz="1200">
                <a:latin typeface="Consolas" panose="020B0609020204030204" pitchFamily="49" charset="0"/>
                <a:cs typeface="Consolas" panose="020B0609020204030204" pitchFamily="49" charset="0"/>
              </a:rPr>
              <a:t>        :</a:t>
            </a:r>
          </a:p>
          <a:p>
            <a:endParaRPr kumimoji="1" lang="ja-JP" altLang="en-US" sz="1200">
              <a:latin typeface="Consolas" panose="020B0609020204030204" pitchFamily="49" charset="0"/>
              <a:cs typeface="Consolas" panose="020B0609020204030204" pitchFamily="49" charset="0"/>
            </a:endParaRPr>
          </a:p>
        </p:txBody>
      </p:sp>
      <p:cxnSp>
        <p:nvCxnSpPr>
          <p:cNvPr id="10" name="直線コネクタ 9">
            <a:extLst>
              <a:ext uri="{FF2B5EF4-FFF2-40B4-BE49-F238E27FC236}">
                <a16:creationId xmlns:a16="http://schemas.microsoft.com/office/drawing/2014/main" id="{BCC03F62-3A51-0241-9B72-DE21B631491F}"/>
              </a:ext>
            </a:extLst>
          </p:cNvPr>
          <p:cNvCxnSpPr>
            <a:cxnSpLocks/>
          </p:cNvCxnSpPr>
          <p:nvPr/>
        </p:nvCxnSpPr>
        <p:spPr>
          <a:xfrm>
            <a:off x="313151" y="2906038"/>
            <a:ext cx="2154476"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18ACBCAF-E43A-2841-9F53-430AECCBE8B3}"/>
              </a:ext>
            </a:extLst>
          </p:cNvPr>
          <p:cNvCxnSpPr>
            <a:cxnSpLocks/>
          </p:cNvCxnSpPr>
          <p:nvPr/>
        </p:nvCxnSpPr>
        <p:spPr>
          <a:xfrm>
            <a:off x="1242165" y="4711873"/>
            <a:ext cx="2390383"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8" name="吹き出し: 角を丸めた四角形 43">
            <a:extLst>
              <a:ext uri="{FF2B5EF4-FFF2-40B4-BE49-F238E27FC236}">
                <a16:creationId xmlns:a16="http://schemas.microsoft.com/office/drawing/2014/main" id="{43AFDC4B-0ED6-E248-BDFD-06040DB54853}"/>
              </a:ext>
            </a:extLst>
          </p:cNvPr>
          <p:cNvSpPr/>
          <p:nvPr/>
        </p:nvSpPr>
        <p:spPr>
          <a:xfrm>
            <a:off x="4780855" y="2056364"/>
            <a:ext cx="4049994" cy="1049236"/>
          </a:xfrm>
          <a:prstGeom prst="wedgeRoundRectCallout">
            <a:avLst>
              <a:gd name="adj1" fmla="val -72309"/>
              <a:gd name="adj2" fmla="val 96959"/>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ja-JP" altLang="en-US" sz="2400">
                <a:solidFill>
                  <a:srgbClr val="FF0000"/>
                </a:solidFill>
              </a:rPr>
              <a:t>あれ、</a:t>
            </a:r>
            <a:r>
              <a:rPr kumimoji="1" lang="ja-JP" altLang="en-US" sz="2400" b="1" dirty="0">
                <a:solidFill>
                  <a:srgbClr val="FF0000"/>
                </a:solidFill>
              </a:rPr>
              <a:t>同じフォルダに</a:t>
            </a:r>
            <a:r>
              <a:rPr kumimoji="1" lang="ja-JP" altLang="en-US" sz="2400">
                <a:solidFill>
                  <a:srgbClr val="FF0000"/>
                </a:solidFill>
              </a:rPr>
              <a:t>ある</a:t>
            </a:r>
            <a:r>
              <a:rPr kumimoji="1" lang="en-US" altLang="ja-JP" sz="2400">
                <a:solidFill>
                  <a:srgbClr val="FF0000"/>
                </a:solidFill>
              </a:rPr>
              <a:t> </a:t>
            </a:r>
            <a:r>
              <a:rPr kumimoji="1" lang="en-US" altLang="ja-JP" sz="2400" dirty="0">
                <a:solidFill>
                  <a:srgbClr val="FF0000"/>
                </a:solidFill>
              </a:rPr>
              <a:t>database.csv</a:t>
            </a:r>
            <a:r>
              <a:rPr kumimoji="1" lang="en-US" altLang="ja-JP" sz="2400">
                <a:solidFill>
                  <a:srgbClr val="FF0000"/>
                </a:solidFill>
              </a:rPr>
              <a:t> </a:t>
            </a:r>
            <a:r>
              <a:rPr kumimoji="1" lang="ja-JP" altLang="en-US" sz="2400">
                <a:solidFill>
                  <a:srgbClr val="FF0000"/>
                </a:solidFill>
              </a:rPr>
              <a:t>を読んでるな</a:t>
            </a:r>
            <a:r>
              <a:rPr kumimoji="1" lang="en-US" altLang="ja-JP" sz="2400">
                <a:solidFill>
                  <a:srgbClr val="FF0000"/>
                </a:solidFill>
              </a:rPr>
              <a:t>...</a:t>
            </a:r>
            <a:endParaRPr kumimoji="1" lang="ja-JP" altLang="en-US" sz="2400">
              <a:solidFill>
                <a:srgbClr val="FF0000"/>
              </a:solidFill>
            </a:endParaRPr>
          </a:p>
        </p:txBody>
      </p:sp>
      <p:sp>
        <p:nvSpPr>
          <p:cNvPr id="19" name="テキスト ボックス 18">
            <a:extLst>
              <a:ext uri="{FF2B5EF4-FFF2-40B4-BE49-F238E27FC236}">
                <a16:creationId xmlns:a16="http://schemas.microsoft.com/office/drawing/2014/main" id="{E8B103AD-B6E8-1D46-B964-922DB792690B}"/>
              </a:ext>
            </a:extLst>
          </p:cNvPr>
          <p:cNvSpPr txBox="1"/>
          <p:nvPr/>
        </p:nvSpPr>
        <p:spPr>
          <a:xfrm>
            <a:off x="5723559" y="3558988"/>
            <a:ext cx="3164319" cy="1323439"/>
          </a:xfrm>
          <a:prstGeom prst="rect">
            <a:avLst/>
          </a:prstGeom>
          <a:noFill/>
        </p:spPr>
        <p:txBody>
          <a:bodyPr wrap="square" rtlCol="0">
            <a:spAutoFit/>
          </a:bodyPr>
          <a:lstStyle/>
          <a:p>
            <a:r>
              <a:rPr kumimoji="1" lang="en-US" altLang="ja-JP" sz="2000">
                <a:hlinkClick r:id="rId3"/>
              </a:rPr>
              <a:t>https://tsaitoh.net/</a:t>
            </a:r>
            <a:br>
              <a:rPr kumimoji="1" lang="en-US" altLang="ja-JP" sz="2000">
                <a:hlinkClick r:id="rId3"/>
              </a:rPr>
            </a:br>
            <a:r>
              <a:rPr kumimoji="1" lang="en-US" altLang="ja-JP" sz="2000">
                <a:hlinkClick r:id="rId3"/>
              </a:rPr>
              <a:t>~t-</a:t>
            </a:r>
            <a:r>
              <a:rPr kumimoji="1" lang="en-US" altLang="ja-JP" sz="2000" dirty="0" err="1">
                <a:hlinkClick r:id="rId3"/>
              </a:rPr>
              <a:t>saitoh</a:t>
            </a:r>
            <a:r>
              <a:rPr kumimoji="1" lang="en-US" altLang="ja-JP" sz="2000">
                <a:hlinkClick r:id="rId3"/>
              </a:rPr>
              <a:t>/</a:t>
            </a:r>
            <a:r>
              <a:rPr kumimoji="1" lang="en-US" altLang="ja-JP" sz="2000" dirty="0" err="1">
                <a:hlinkClick r:id="rId3"/>
              </a:rPr>
              <a:t>ctf</a:t>
            </a:r>
            <a:r>
              <a:rPr kumimoji="1" lang="en-US" altLang="ja-JP" sz="2000">
                <a:hlinkClick r:id="rId3"/>
              </a:rPr>
              <a:t>/database.csv</a:t>
            </a:r>
            <a:r>
              <a:rPr kumimoji="1" lang="en-US" altLang="ja-JP" sz="2000"/>
              <a:t> </a:t>
            </a:r>
            <a:br>
              <a:rPr kumimoji="1" lang="en-US" altLang="ja-JP" sz="2000"/>
            </a:br>
            <a:r>
              <a:rPr kumimoji="1" lang="ja-JP" altLang="en-US" sz="2000" dirty="0">
                <a:solidFill>
                  <a:srgbClr val="FF0000"/>
                </a:solidFill>
              </a:rPr>
              <a:t>って</a:t>
            </a:r>
            <a:r>
              <a:rPr kumimoji="1" lang="en-US" altLang="ja-JP" sz="2000" dirty="0">
                <a:solidFill>
                  <a:srgbClr val="FF0000"/>
                </a:solidFill>
              </a:rPr>
              <a:t>URL</a:t>
            </a:r>
            <a:r>
              <a:rPr kumimoji="1" lang="ja-JP" altLang="en-US" sz="2000" dirty="0">
                <a:solidFill>
                  <a:srgbClr val="FF0000"/>
                </a:solidFill>
              </a:rPr>
              <a:t>指定したら、</a:t>
            </a:r>
            <a:br>
              <a:rPr kumimoji="1" lang="en-US" altLang="ja-JP" sz="2000" dirty="0">
                <a:solidFill>
                  <a:srgbClr val="FF0000"/>
                </a:solidFill>
              </a:rPr>
            </a:br>
            <a:r>
              <a:rPr kumimoji="1" lang="ja-JP" altLang="en-US" sz="2000" dirty="0">
                <a:solidFill>
                  <a:srgbClr val="FF0000"/>
                </a:solidFill>
              </a:rPr>
              <a:t>読めるんじゃね？</a:t>
            </a:r>
          </a:p>
        </p:txBody>
      </p:sp>
      <p:pic>
        <p:nvPicPr>
          <p:cNvPr id="21" name="コンテンツ プレースホルダー 20" descr="テキスト&#10;&#10;自動的に生成された説明">
            <a:extLst>
              <a:ext uri="{FF2B5EF4-FFF2-40B4-BE49-F238E27FC236}">
                <a16:creationId xmlns:a16="http://schemas.microsoft.com/office/drawing/2014/main" id="{55C77DC9-26DF-C34A-A129-B683A38F2BFB}"/>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1443491" y="5368296"/>
            <a:ext cx="3705599" cy="1396015"/>
          </a:xfrm>
        </p:spPr>
      </p:pic>
      <p:sp>
        <p:nvSpPr>
          <p:cNvPr id="11" name="吹き出し: 角を丸めた四角形 43">
            <a:extLst>
              <a:ext uri="{FF2B5EF4-FFF2-40B4-BE49-F238E27FC236}">
                <a16:creationId xmlns:a16="http://schemas.microsoft.com/office/drawing/2014/main" id="{73B486FF-8782-4887-8150-EBFC41F60B3A}"/>
              </a:ext>
            </a:extLst>
          </p:cNvPr>
          <p:cNvSpPr/>
          <p:nvPr/>
        </p:nvSpPr>
        <p:spPr>
          <a:xfrm>
            <a:off x="5434139" y="5198678"/>
            <a:ext cx="3391861" cy="766424"/>
          </a:xfrm>
          <a:prstGeom prst="wedgeRoundRectCallout">
            <a:avLst>
              <a:gd name="adj1" fmla="val -71694"/>
              <a:gd name="adj2" fmla="val 54769"/>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ja-JP" altLang="en-US" sz="2000" dirty="0">
                <a:solidFill>
                  <a:srgbClr val="FF0000"/>
                </a:solidFill>
              </a:rPr>
              <a:t>読めちゃった</a:t>
            </a:r>
            <a:endParaRPr kumimoji="1" lang="en-US" altLang="ja-JP" sz="2000" dirty="0">
              <a:solidFill>
                <a:srgbClr val="FF0000"/>
              </a:solidFill>
            </a:endParaRPr>
          </a:p>
          <a:p>
            <a:r>
              <a:rPr kumimoji="1" lang="ja-JP" altLang="en-US" sz="2000" dirty="0">
                <a:solidFill>
                  <a:srgbClr val="FF0000"/>
                </a:solidFill>
              </a:rPr>
              <a:t>全ユーザのデータじゃん</a:t>
            </a:r>
            <a:r>
              <a:rPr kumimoji="1" lang="en-US" altLang="ja-JP" sz="2000" dirty="0">
                <a:solidFill>
                  <a:srgbClr val="FF0000"/>
                </a:solidFill>
              </a:rPr>
              <a:t>…</a:t>
            </a:r>
            <a:endParaRPr kumimoji="1" lang="ja-JP" altLang="en-US" sz="2400" dirty="0">
              <a:solidFill>
                <a:srgbClr val="FF0000"/>
              </a:solidFill>
            </a:endParaRPr>
          </a:p>
        </p:txBody>
      </p:sp>
      <p:pic>
        <p:nvPicPr>
          <p:cNvPr id="12" name="Picture 4" descr="ハッカーのイラスト | かわいいフリー素材集 いらすとや">
            <a:extLst>
              <a:ext uri="{FF2B5EF4-FFF2-40B4-BE49-F238E27FC236}">
                <a16:creationId xmlns:a16="http://schemas.microsoft.com/office/drawing/2014/main" id="{ADF0D1AF-80EF-3F44-9278-70EE1F514E8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80714" y="663295"/>
            <a:ext cx="1045286" cy="10452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50808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2728173-DA63-4A8B-A976-73AB7965A5F8}"/>
              </a:ext>
            </a:extLst>
          </p:cNvPr>
          <p:cNvSpPr>
            <a:spLocks noGrp="1"/>
          </p:cNvSpPr>
          <p:nvPr>
            <p:ph type="title"/>
          </p:nvPr>
        </p:nvSpPr>
        <p:spPr/>
        <p:txBody>
          <a:bodyPr/>
          <a:lstStyle/>
          <a:p>
            <a:r>
              <a:rPr lang="en-US" altLang="ja-JP" dirty="0"/>
              <a:t>URL</a:t>
            </a:r>
            <a:r>
              <a:rPr lang="ja-JP" altLang="en-US" dirty="0"/>
              <a:t>トラバーサル攻撃</a:t>
            </a:r>
            <a:r>
              <a:rPr lang="en-US" altLang="ja-JP" dirty="0"/>
              <a:t>(5)</a:t>
            </a:r>
            <a:br>
              <a:rPr kumimoji="1" lang="en-US" altLang="ja-JP" dirty="0"/>
            </a:br>
            <a:r>
              <a:rPr kumimoji="1" lang="en-US" altLang="ja-JP" dirty="0"/>
              <a:t>		</a:t>
            </a:r>
            <a:r>
              <a:rPr kumimoji="1" lang="ja-JP" altLang="en-US" dirty="0"/>
              <a:t>対策は？</a:t>
            </a:r>
          </a:p>
        </p:txBody>
      </p:sp>
      <p:sp>
        <p:nvSpPr>
          <p:cNvPr id="3" name="コンテンツ プレースホルダー 2">
            <a:extLst>
              <a:ext uri="{FF2B5EF4-FFF2-40B4-BE49-F238E27FC236}">
                <a16:creationId xmlns:a16="http://schemas.microsoft.com/office/drawing/2014/main" id="{56F0CE25-55EE-4FAC-951C-FC658E4CD20B}"/>
              </a:ext>
            </a:extLst>
          </p:cNvPr>
          <p:cNvSpPr>
            <a:spLocks noGrp="1"/>
          </p:cNvSpPr>
          <p:nvPr>
            <p:ph idx="1"/>
          </p:nvPr>
        </p:nvSpPr>
        <p:spPr>
          <a:xfrm>
            <a:off x="1443491" y="2015733"/>
            <a:ext cx="7073785" cy="4513254"/>
          </a:xfrm>
        </p:spPr>
        <p:txBody>
          <a:bodyPr/>
          <a:lstStyle/>
          <a:p>
            <a:r>
              <a:rPr kumimoji="1" lang="en-US" altLang="ja-JP" b="1" dirty="0">
                <a:solidFill>
                  <a:srgbClr val="FF0000"/>
                </a:solidFill>
              </a:rPr>
              <a:t>URL</a:t>
            </a:r>
            <a:r>
              <a:rPr kumimoji="1" lang="ja-JP" altLang="en-US" b="1" dirty="0">
                <a:solidFill>
                  <a:srgbClr val="FF0000"/>
                </a:solidFill>
              </a:rPr>
              <a:t>トラバーサル</a:t>
            </a:r>
            <a:r>
              <a:rPr kumimoji="1" lang="en-US" altLang="ja-JP" b="1" dirty="0">
                <a:solidFill>
                  <a:srgbClr val="FF0000"/>
                </a:solidFill>
              </a:rPr>
              <a:t>(</a:t>
            </a:r>
            <a:r>
              <a:rPr kumimoji="1" lang="ja-JP" altLang="en-US" b="1" dirty="0">
                <a:solidFill>
                  <a:srgbClr val="FF0000"/>
                </a:solidFill>
              </a:rPr>
              <a:t>ディレクトリトラバーサル</a:t>
            </a:r>
            <a:r>
              <a:rPr kumimoji="1" lang="en-US" altLang="ja-JP" b="1" dirty="0">
                <a:solidFill>
                  <a:srgbClr val="FF0000"/>
                </a:solidFill>
              </a:rPr>
              <a:t>)</a:t>
            </a:r>
            <a:r>
              <a:rPr kumimoji="1" lang="ja-JP" altLang="en-US" b="1" dirty="0">
                <a:solidFill>
                  <a:srgbClr val="FF0000"/>
                </a:solidFill>
              </a:rPr>
              <a:t>攻撃</a:t>
            </a:r>
            <a:endParaRPr kumimoji="1" lang="en-US" altLang="ja-JP" b="1" dirty="0">
              <a:solidFill>
                <a:srgbClr val="FF0000"/>
              </a:solidFill>
            </a:endParaRPr>
          </a:p>
          <a:p>
            <a:r>
              <a:rPr kumimoji="1" lang="ja-JP" altLang="en-US" dirty="0"/>
              <a:t>どうすればよかったのか？</a:t>
            </a:r>
            <a:endParaRPr kumimoji="1" lang="en-US" altLang="ja-JP" dirty="0"/>
          </a:p>
          <a:p>
            <a:pPr marL="457200" indent="-457200">
              <a:buFont typeface="+mj-lt"/>
              <a:buAutoNum type="arabicPeriod"/>
            </a:pPr>
            <a:r>
              <a:rPr lang="ja-JP" altLang="en-US" dirty="0">
                <a:solidFill>
                  <a:srgbClr val="0070C0"/>
                </a:solidFill>
              </a:rPr>
              <a:t>〇</a:t>
            </a:r>
            <a:r>
              <a:rPr lang="en-US" altLang="ja-JP" dirty="0">
                <a:solidFill>
                  <a:srgbClr val="0070C0"/>
                </a:solidFill>
              </a:rPr>
              <a:t>.</a:t>
            </a:r>
            <a:r>
              <a:rPr lang="en-US" altLang="ja-JP" dirty="0" err="1">
                <a:solidFill>
                  <a:srgbClr val="0070C0"/>
                </a:solidFill>
              </a:rPr>
              <a:t>bak</a:t>
            </a:r>
            <a:r>
              <a:rPr lang="en-US" altLang="ja-JP" dirty="0">
                <a:solidFill>
                  <a:srgbClr val="0070C0"/>
                </a:solidFill>
              </a:rPr>
              <a:t> </a:t>
            </a:r>
            <a:r>
              <a:rPr lang="ja-JP" altLang="en-US" dirty="0">
                <a:solidFill>
                  <a:srgbClr val="0070C0"/>
                </a:solidFill>
              </a:rPr>
              <a:t>ファイルは消す！</a:t>
            </a:r>
            <a:br>
              <a:rPr lang="en-US" altLang="ja-JP" dirty="0">
                <a:solidFill>
                  <a:srgbClr val="0070C0"/>
                </a:solidFill>
              </a:rPr>
            </a:br>
            <a:r>
              <a:rPr lang="ja-JP" altLang="en-US" dirty="0">
                <a:solidFill>
                  <a:srgbClr val="0070C0"/>
                </a:solidFill>
              </a:rPr>
              <a:t>最近の</a:t>
            </a:r>
            <a:r>
              <a:rPr lang="en-US" altLang="ja-JP" dirty="0">
                <a:solidFill>
                  <a:srgbClr val="0070C0"/>
                </a:solidFill>
              </a:rPr>
              <a:t>Web</a:t>
            </a:r>
            <a:r>
              <a:rPr lang="ja-JP" altLang="en-US" dirty="0">
                <a:solidFill>
                  <a:srgbClr val="0070C0"/>
                </a:solidFill>
              </a:rPr>
              <a:t>サーバは、〇</a:t>
            </a:r>
            <a:r>
              <a:rPr lang="en-US" altLang="ja-JP" dirty="0">
                <a:solidFill>
                  <a:srgbClr val="0070C0"/>
                </a:solidFill>
              </a:rPr>
              <a:t>.</a:t>
            </a:r>
            <a:r>
              <a:rPr lang="en-US" altLang="ja-JP" dirty="0" err="1">
                <a:solidFill>
                  <a:srgbClr val="0070C0"/>
                </a:solidFill>
              </a:rPr>
              <a:t>bak</a:t>
            </a:r>
            <a:r>
              <a:rPr lang="en-US" altLang="ja-JP" dirty="0">
                <a:solidFill>
                  <a:srgbClr val="0070C0"/>
                </a:solidFill>
              </a:rPr>
              <a:t> , </a:t>
            </a:r>
            <a:r>
              <a:rPr lang="ja-JP" altLang="en-US" dirty="0">
                <a:solidFill>
                  <a:srgbClr val="0070C0"/>
                </a:solidFill>
              </a:rPr>
              <a:t>〇</a:t>
            </a:r>
            <a:r>
              <a:rPr lang="en-US" altLang="ja-JP" dirty="0">
                <a:solidFill>
                  <a:srgbClr val="0070C0"/>
                </a:solidFill>
              </a:rPr>
              <a:t>~ </a:t>
            </a:r>
            <a:r>
              <a:rPr lang="ja-JP" altLang="en-US" dirty="0">
                <a:solidFill>
                  <a:srgbClr val="0070C0"/>
                </a:solidFill>
              </a:rPr>
              <a:t>はアクセス禁止</a:t>
            </a:r>
            <a:endParaRPr lang="en-US" altLang="ja-JP" dirty="0">
              <a:solidFill>
                <a:srgbClr val="0070C0"/>
              </a:solidFill>
            </a:endParaRPr>
          </a:p>
          <a:p>
            <a:pPr marL="457200" indent="-457200">
              <a:buFont typeface="+mj-lt"/>
              <a:buAutoNum type="arabicPeriod"/>
            </a:pPr>
            <a:r>
              <a:rPr lang="ja-JP" altLang="en-US" dirty="0">
                <a:solidFill>
                  <a:srgbClr val="0070C0"/>
                </a:solidFill>
              </a:rPr>
              <a:t>データファイルはアクセス禁止 </a:t>
            </a:r>
            <a:r>
              <a:rPr lang="en-US" altLang="ja-JP" dirty="0">
                <a:solidFill>
                  <a:srgbClr val="0070C0"/>
                </a:solidFill>
              </a:rPr>
              <a:t>or </a:t>
            </a:r>
            <a:r>
              <a:rPr lang="ja-JP" altLang="en-US" dirty="0">
                <a:solidFill>
                  <a:srgbClr val="0070C0"/>
                </a:solidFill>
              </a:rPr>
              <a:t>公開用フォルダ</a:t>
            </a:r>
            <a:r>
              <a:rPr lang="en-US" altLang="ja-JP" dirty="0">
                <a:solidFill>
                  <a:srgbClr val="0070C0"/>
                </a:solidFill>
              </a:rPr>
              <a:t>/var/www/html , </a:t>
            </a:r>
            <a:r>
              <a:rPr lang="en-US" altLang="ja-JP" dirty="0" err="1">
                <a:solidFill>
                  <a:srgbClr val="0070C0"/>
                </a:solidFill>
              </a:rPr>
              <a:t>public_html</a:t>
            </a:r>
            <a:r>
              <a:rPr lang="en-US" altLang="ja-JP" dirty="0">
                <a:solidFill>
                  <a:srgbClr val="0070C0"/>
                </a:solidFill>
              </a:rPr>
              <a:t>/ </a:t>
            </a:r>
            <a:r>
              <a:rPr lang="ja-JP" altLang="en-US" dirty="0">
                <a:solidFill>
                  <a:srgbClr val="0070C0"/>
                </a:solidFill>
              </a:rPr>
              <a:t>フォルダ内に</a:t>
            </a:r>
            <a:r>
              <a:rPr lang="ja-JP" altLang="en-US">
                <a:solidFill>
                  <a:srgbClr val="0070C0"/>
                </a:solidFill>
              </a:rPr>
              <a:t>保存しない</a:t>
            </a:r>
            <a:br>
              <a:rPr lang="en-US" altLang="ja-JP" dirty="0">
                <a:solidFill>
                  <a:srgbClr val="0070C0"/>
                </a:solidFill>
              </a:rPr>
            </a:br>
            <a:r>
              <a:rPr lang="en-US" altLang="ja-JP" dirty="0">
                <a:solidFill>
                  <a:srgbClr val="0070C0"/>
                </a:solidFill>
              </a:rPr>
              <a:t>XAMPP </a:t>
            </a:r>
            <a:r>
              <a:rPr lang="ja-JP" altLang="en-US">
                <a:solidFill>
                  <a:srgbClr val="0070C0"/>
                </a:solidFill>
              </a:rPr>
              <a:t>なら</a:t>
            </a:r>
            <a:r>
              <a:rPr lang="en-US" altLang="ja-JP" dirty="0">
                <a:solidFill>
                  <a:srgbClr val="0070C0"/>
                </a:solidFill>
              </a:rPr>
              <a:t> C:¥</a:t>
            </a:r>
            <a:r>
              <a:rPr lang="en-US" altLang="ja-JP" dirty="0" err="1">
                <a:solidFill>
                  <a:srgbClr val="0070C0"/>
                </a:solidFill>
              </a:rPr>
              <a:t>xampp¥htdocs</a:t>
            </a:r>
            <a:r>
              <a:rPr lang="en-US" altLang="ja-JP" dirty="0">
                <a:solidFill>
                  <a:srgbClr val="0070C0"/>
                </a:solidFill>
              </a:rPr>
              <a:t> </a:t>
            </a:r>
            <a:r>
              <a:rPr lang="ja-JP" altLang="en-US">
                <a:solidFill>
                  <a:srgbClr val="0070C0"/>
                </a:solidFill>
              </a:rPr>
              <a:t>フォルダ内に保存しない</a:t>
            </a:r>
            <a:endParaRPr lang="en-US" altLang="ja-JP" dirty="0">
              <a:solidFill>
                <a:srgbClr val="0070C0"/>
              </a:solidFill>
            </a:endParaRPr>
          </a:p>
          <a:p>
            <a:pPr marL="0" indent="0">
              <a:buNone/>
            </a:pPr>
            <a:r>
              <a:rPr lang="ja-JP" altLang="en-US"/>
              <a:t>前回</a:t>
            </a:r>
            <a:r>
              <a:rPr lang="en-US" altLang="ja-JP"/>
              <a:t>10/22</a:t>
            </a:r>
            <a:r>
              <a:rPr lang="ja-JP" altLang="en-US"/>
              <a:t>の</a:t>
            </a:r>
            <a:r>
              <a:rPr lang="en-US" altLang="ja-JP" dirty="0" err="1"/>
              <a:t>sampleH.php</a:t>
            </a:r>
            <a:r>
              <a:rPr lang="en-US" altLang="ja-JP" dirty="0"/>
              <a:t> </a:t>
            </a:r>
            <a:r>
              <a:rPr lang="ja-JP" altLang="en-US" dirty="0"/>
              <a:t>も、プログラムと同じフォルダに </a:t>
            </a:r>
            <a:r>
              <a:rPr lang="en-US" altLang="ja-JP" dirty="0" err="1">
                <a:solidFill>
                  <a:srgbClr val="FF0000"/>
                </a:solidFill>
              </a:rPr>
              <a:t>shopping.db</a:t>
            </a:r>
            <a:r>
              <a:rPr lang="en-US" altLang="ja-JP" dirty="0"/>
              <a:t> </a:t>
            </a:r>
            <a:r>
              <a:rPr lang="ja-JP" altLang="en-US" dirty="0"/>
              <a:t>がある。</a:t>
            </a:r>
            <a:r>
              <a:rPr lang="ja-JP" altLang="en-US" b="1" dirty="0">
                <a:solidFill>
                  <a:srgbClr val="FF0000"/>
                </a:solidFill>
              </a:rPr>
              <a:t>やばくね？</a:t>
            </a:r>
            <a:endParaRPr lang="en-US" altLang="ja-JP" b="1" dirty="0">
              <a:solidFill>
                <a:srgbClr val="FF0000"/>
              </a:solidFill>
            </a:endParaRPr>
          </a:p>
        </p:txBody>
      </p:sp>
    </p:spTree>
    <p:extLst>
      <p:ext uri="{BB962C8B-B14F-4D97-AF65-F5344CB8AC3E}">
        <p14:creationId xmlns:p14="http://schemas.microsoft.com/office/powerpoint/2010/main" val="32232347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869E996-6CF8-44D3-894C-9440E1FEE762}"/>
              </a:ext>
            </a:extLst>
          </p:cNvPr>
          <p:cNvSpPr>
            <a:spLocks noGrp="1"/>
          </p:cNvSpPr>
          <p:nvPr>
            <p:ph type="title"/>
          </p:nvPr>
        </p:nvSpPr>
        <p:spPr/>
        <p:txBody>
          <a:bodyPr>
            <a:normAutofit/>
          </a:bodyPr>
          <a:lstStyle/>
          <a:p>
            <a:r>
              <a:rPr lang="ja-JP" altLang="en-US" dirty="0"/>
              <a:t>簡単なアクセス制限の方法</a:t>
            </a:r>
            <a:br>
              <a:rPr lang="en-US" altLang="ja-JP" dirty="0"/>
            </a:br>
            <a:r>
              <a:rPr lang="en-US" altLang="ja-JP" dirty="0"/>
              <a:t>		BASIC</a:t>
            </a:r>
            <a:r>
              <a:rPr lang="ja-JP" altLang="en-US" dirty="0"/>
              <a:t>認証</a:t>
            </a:r>
            <a:endParaRPr kumimoji="1" lang="ja-JP" altLang="en-US" dirty="0"/>
          </a:p>
        </p:txBody>
      </p:sp>
      <p:sp>
        <p:nvSpPr>
          <p:cNvPr id="3" name="コンテンツ プレースホルダー 2">
            <a:extLst>
              <a:ext uri="{FF2B5EF4-FFF2-40B4-BE49-F238E27FC236}">
                <a16:creationId xmlns:a16="http://schemas.microsoft.com/office/drawing/2014/main" id="{7EA43DFA-E52F-4E67-AAF0-76B0920ADCBF}"/>
              </a:ext>
            </a:extLst>
          </p:cNvPr>
          <p:cNvSpPr>
            <a:spLocks noGrp="1"/>
          </p:cNvSpPr>
          <p:nvPr>
            <p:ph idx="1"/>
          </p:nvPr>
        </p:nvSpPr>
        <p:spPr>
          <a:xfrm>
            <a:off x="1443491" y="2015733"/>
            <a:ext cx="7435589" cy="4385067"/>
          </a:xfrm>
        </p:spPr>
        <p:txBody>
          <a:bodyPr>
            <a:normAutofit/>
          </a:bodyPr>
          <a:lstStyle/>
          <a:p>
            <a:r>
              <a:rPr kumimoji="1" lang="ja-JP" altLang="en-US" dirty="0"/>
              <a:t>アクセス制限したいフォルダに </a:t>
            </a:r>
            <a:r>
              <a:rPr kumimoji="1" lang="en-US" altLang="ja-JP" dirty="0"/>
              <a:t>.</a:t>
            </a:r>
            <a:r>
              <a:rPr kumimoji="1" lang="en-US" altLang="ja-JP" dirty="0" err="1"/>
              <a:t>htaccess</a:t>
            </a:r>
            <a:r>
              <a:rPr kumimoji="1" lang="en-US" altLang="ja-JP" dirty="0"/>
              <a:t> </a:t>
            </a:r>
            <a:r>
              <a:rPr kumimoji="1" lang="ja-JP" altLang="en-US" dirty="0"/>
              <a:t>を置く</a:t>
            </a:r>
            <a:endParaRPr kumimoji="1" lang="en-US" altLang="ja-JP" dirty="0"/>
          </a:p>
          <a:p>
            <a:pPr marL="0" indent="0">
              <a:buNone/>
            </a:pPr>
            <a:r>
              <a:rPr kumimoji="1" lang="en-US" altLang="ja-JP" sz="1800" dirty="0"/>
              <a:t>	</a:t>
            </a:r>
            <a:r>
              <a:rPr kumimoji="1" lang="en-US" altLang="ja-JP" sz="1800" dirty="0" err="1"/>
              <a:t>AuthType</a:t>
            </a:r>
            <a:r>
              <a:rPr kumimoji="1" lang="en-US" altLang="ja-JP" sz="1800" dirty="0"/>
              <a:t> Basic				</a:t>
            </a:r>
            <a:r>
              <a:rPr lang="ja-JP" altLang="en-US" sz="1800" dirty="0"/>
              <a:t>単純な</a:t>
            </a:r>
            <a:r>
              <a:rPr kumimoji="1" lang="ja-JP" altLang="en-US" sz="1800" dirty="0"/>
              <a:t>認証方法</a:t>
            </a:r>
            <a:endParaRPr kumimoji="1" lang="en-US" altLang="ja-JP" sz="1800" dirty="0"/>
          </a:p>
          <a:p>
            <a:pPr marL="0" indent="0">
              <a:buNone/>
            </a:pPr>
            <a:r>
              <a:rPr kumimoji="1" lang="en-US" altLang="ja-JP" sz="1800" dirty="0"/>
              <a:t>	</a:t>
            </a:r>
            <a:r>
              <a:rPr kumimoji="1" lang="en-US" altLang="ja-JP" sz="1800" dirty="0" err="1"/>
              <a:t>AuthName</a:t>
            </a:r>
            <a:r>
              <a:rPr kumimoji="1" lang="en-US" altLang="ja-JP" sz="1800" dirty="0"/>
              <a:t> “Input ID and Password“		</a:t>
            </a:r>
            <a:r>
              <a:rPr kumimoji="1" lang="ja-JP" altLang="en-US" sz="1800" dirty="0"/>
              <a:t>表示するメッセージ</a:t>
            </a:r>
            <a:endParaRPr kumimoji="1" lang="en-US" altLang="ja-JP" sz="1800" dirty="0"/>
          </a:p>
          <a:p>
            <a:pPr marL="0" indent="0">
              <a:buNone/>
            </a:pPr>
            <a:r>
              <a:rPr kumimoji="1" lang="en-US" altLang="ja-JP" sz="1800" dirty="0"/>
              <a:t>	</a:t>
            </a:r>
            <a:r>
              <a:rPr kumimoji="1" lang="en-US" altLang="ja-JP" sz="1800" dirty="0" err="1"/>
              <a:t>AuthUserFile</a:t>
            </a:r>
            <a:r>
              <a:rPr kumimoji="1" lang="en-US" altLang="ja-JP" sz="1800" dirty="0"/>
              <a:t> …/</a:t>
            </a:r>
            <a:r>
              <a:rPr kumimoji="1" lang="en-US" altLang="ja-JP" sz="1800" dirty="0" err="1"/>
              <a:t>public_html</a:t>
            </a:r>
            <a:r>
              <a:rPr kumimoji="1" lang="en-US" altLang="ja-JP" sz="1800" dirty="0"/>
              <a:t>/…/.</a:t>
            </a:r>
            <a:r>
              <a:rPr kumimoji="1" lang="en-US" altLang="ja-JP" sz="1800" dirty="0" err="1"/>
              <a:t>htpasswd</a:t>
            </a:r>
            <a:r>
              <a:rPr kumimoji="1" lang="en-US" altLang="ja-JP" sz="1800" dirty="0"/>
              <a:t>	</a:t>
            </a:r>
            <a:r>
              <a:rPr kumimoji="1" lang="ja-JP" altLang="en-US" sz="1800" dirty="0"/>
              <a:t>パスワードファイル</a:t>
            </a:r>
            <a:endParaRPr kumimoji="1" lang="en-US" altLang="ja-JP" sz="1800" dirty="0"/>
          </a:p>
          <a:p>
            <a:pPr marL="0" indent="0">
              <a:buNone/>
            </a:pPr>
            <a:r>
              <a:rPr kumimoji="1" lang="en-US" altLang="ja-JP" sz="1800" dirty="0"/>
              <a:t>	require valid-user				</a:t>
            </a:r>
            <a:r>
              <a:rPr kumimoji="1" lang="ja-JP" altLang="en-US" sz="1800" dirty="0"/>
              <a:t>ユーザ名の一致が必要</a:t>
            </a:r>
            <a:endParaRPr kumimoji="1" lang="en-US" altLang="ja-JP" sz="1800" dirty="0"/>
          </a:p>
          <a:p>
            <a:r>
              <a:rPr lang="ja-JP" altLang="en-US" dirty="0"/>
              <a:t>パスワードファイル </a:t>
            </a:r>
            <a:r>
              <a:rPr lang="en-US" altLang="ja-JP" dirty="0"/>
              <a:t>.</a:t>
            </a:r>
            <a:r>
              <a:rPr lang="en-US" altLang="ja-JP" dirty="0" err="1"/>
              <a:t>hpasswd</a:t>
            </a:r>
            <a:endParaRPr lang="en-US" altLang="ja-JP" dirty="0">
              <a:solidFill>
                <a:srgbClr val="00B0F0"/>
              </a:solidFill>
            </a:endParaRPr>
          </a:p>
          <a:p>
            <a:pPr marL="0" indent="0">
              <a:buNone/>
            </a:pPr>
            <a:r>
              <a:rPr kumimoji="1" lang="en-US" altLang="ja-JP" dirty="0"/>
              <a:t>	</a:t>
            </a:r>
            <a:r>
              <a:rPr kumimoji="1" lang="en-US" altLang="ja-JP" b="1" dirty="0">
                <a:solidFill>
                  <a:srgbClr val="00B050"/>
                </a:solidFill>
              </a:rPr>
              <a:t>guest</a:t>
            </a:r>
            <a:r>
              <a:rPr kumimoji="1" lang="en-US" altLang="ja-JP" dirty="0"/>
              <a:t>:</a:t>
            </a:r>
            <a:r>
              <a:rPr kumimoji="1" lang="en-US" altLang="ja-JP" dirty="0">
                <a:solidFill>
                  <a:srgbClr val="00B0F0"/>
                </a:solidFill>
              </a:rPr>
              <a:t>$apr1$/1234c3U$AWn2wkw8hcI0ITS3txabce</a:t>
            </a:r>
          </a:p>
          <a:p>
            <a:pPr marL="0" indent="0">
              <a:buNone/>
            </a:pPr>
            <a:r>
              <a:rPr lang="en-US" altLang="ja-JP" b="1" dirty="0">
                <a:solidFill>
                  <a:srgbClr val="00B050"/>
                </a:solidFill>
              </a:rPr>
              <a:t>	</a:t>
            </a:r>
            <a:r>
              <a:rPr lang="ja-JP" altLang="en-US" b="1" dirty="0">
                <a:solidFill>
                  <a:srgbClr val="00B050"/>
                </a:solidFill>
              </a:rPr>
              <a:t>ユーザ</a:t>
            </a:r>
            <a:r>
              <a:rPr lang="en-US" altLang="ja-JP" dirty="0"/>
              <a:t>	</a:t>
            </a:r>
            <a:r>
              <a:rPr lang="ja-JP" altLang="en-US" b="1" dirty="0">
                <a:solidFill>
                  <a:srgbClr val="00B0F0"/>
                </a:solidFill>
              </a:rPr>
              <a:t>暗号化されたパスワード</a:t>
            </a:r>
            <a:endParaRPr kumimoji="1" lang="en-US" altLang="ja-JP" b="1" dirty="0">
              <a:solidFill>
                <a:srgbClr val="00B0F0"/>
              </a:solidFill>
            </a:endParaRPr>
          </a:p>
        </p:txBody>
      </p:sp>
      <p:sp>
        <p:nvSpPr>
          <p:cNvPr id="4" name="吹き出し: 角を丸めた四角形 43">
            <a:extLst>
              <a:ext uri="{FF2B5EF4-FFF2-40B4-BE49-F238E27FC236}">
                <a16:creationId xmlns:a16="http://schemas.microsoft.com/office/drawing/2014/main" id="{2FEAF151-127F-4159-96DA-078C2391F432}"/>
              </a:ext>
            </a:extLst>
          </p:cNvPr>
          <p:cNvSpPr/>
          <p:nvPr/>
        </p:nvSpPr>
        <p:spPr>
          <a:xfrm>
            <a:off x="4571999" y="5925072"/>
            <a:ext cx="4230169" cy="766424"/>
          </a:xfrm>
          <a:prstGeom prst="wedgeRoundRectCallout">
            <a:avLst>
              <a:gd name="adj1" fmla="val -64826"/>
              <a:gd name="adj2" fmla="val -54503"/>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en-US" altLang="ja-JP" sz="2000" dirty="0" err="1">
                <a:solidFill>
                  <a:srgbClr val="FF0000"/>
                </a:solidFill>
              </a:rPr>
              <a:t>Paiza.Cloud</a:t>
            </a:r>
            <a:r>
              <a:rPr kumimoji="1" lang="en-US" altLang="ja-JP" sz="2000" dirty="0">
                <a:solidFill>
                  <a:srgbClr val="FF0000"/>
                </a:solidFill>
              </a:rPr>
              <a:t> </a:t>
            </a:r>
            <a:r>
              <a:rPr kumimoji="1" lang="ja-JP" altLang="en-US" sz="2000" dirty="0">
                <a:solidFill>
                  <a:srgbClr val="FF0000"/>
                </a:solidFill>
              </a:rPr>
              <a:t>は、</a:t>
            </a:r>
            <a:r>
              <a:rPr kumimoji="1" lang="en-US" altLang="ja-JP" sz="2000" dirty="0">
                <a:solidFill>
                  <a:srgbClr val="FF0000"/>
                </a:solidFill>
              </a:rPr>
              <a:t>BASIC</a:t>
            </a:r>
            <a:r>
              <a:rPr kumimoji="1" lang="ja-JP" altLang="en-US" sz="2000" dirty="0">
                <a:solidFill>
                  <a:srgbClr val="FF0000"/>
                </a:solidFill>
              </a:rPr>
              <a:t>認証</a:t>
            </a:r>
            <a:br>
              <a:rPr kumimoji="1" lang="en-US" altLang="ja-JP" sz="2000" dirty="0">
                <a:solidFill>
                  <a:srgbClr val="FF0000"/>
                </a:solidFill>
              </a:rPr>
            </a:br>
            <a:r>
              <a:rPr kumimoji="1" lang="ja-JP" altLang="en-US" sz="2000" dirty="0">
                <a:solidFill>
                  <a:srgbClr val="FF0000"/>
                </a:solidFill>
              </a:rPr>
              <a:t>を使うには設定が必要みたい</a:t>
            </a:r>
            <a:endParaRPr kumimoji="1" lang="ja-JP" altLang="en-US" sz="2400" dirty="0">
              <a:solidFill>
                <a:srgbClr val="FF0000"/>
              </a:solidFill>
            </a:endParaRPr>
          </a:p>
        </p:txBody>
      </p:sp>
    </p:spTree>
    <p:extLst>
      <p:ext uri="{BB962C8B-B14F-4D97-AF65-F5344CB8AC3E}">
        <p14:creationId xmlns:p14="http://schemas.microsoft.com/office/powerpoint/2010/main" val="32415982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四角形: 角を丸くする 5">
            <a:extLst>
              <a:ext uri="{FF2B5EF4-FFF2-40B4-BE49-F238E27FC236}">
                <a16:creationId xmlns:a16="http://schemas.microsoft.com/office/drawing/2014/main" id="{15DC25E2-F0B1-5ADB-654C-B64B3EDEB3DF}"/>
              </a:ext>
            </a:extLst>
          </p:cNvPr>
          <p:cNvSpPr/>
          <p:nvPr/>
        </p:nvSpPr>
        <p:spPr>
          <a:xfrm>
            <a:off x="327378" y="3186429"/>
            <a:ext cx="3571016" cy="2867051"/>
          </a:xfrm>
          <a:prstGeom prst="roundRect">
            <a:avLst/>
          </a:prstGeom>
          <a:noFill/>
          <a:ln w="57150">
            <a:solidFill>
              <a:srgbClr val="FFFF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D7787A9A-4860-4830-A726-7615FA9A5BFB}"/>
              </a:ext>
            </a:extLst>
          </p:cNvPr>
          <p:cNvSpPr>
            <a:spLocks noGrp="1"/>
          </p:cNvSpPr>
          <p:nvPr>
            <p:ph type="title"/>
          </p:nvPr>
        </p:nvSpPr>
        <p:spPr/>
        <p:txBody>
          <a:bodyPr/>
          <a:lstStyle/>
          <a:p>
            <a:r>
              <a:rPr kumimoji="1" lang="ja-JP" altLang="en-US" cap="none" dirty="0"/>
              <a:t>セッションハイジャック攻撃</a:t>
            </a:r>
            <a:r>
              <a:rPr kumimoji="1" lang="en-US" altLang="ja-JP" cap="none" dirty="0"/>
              <a:t>(1)</a:t>
            </a:r>
            <a:br>
              <a:rPr kumimoji="1" lang="en-US" altLang="ja-JP" cap="none" dirty="0"/>
            </a:br>
            <a:r>
              <a:rPr kumimoji="1" lang="en-US" altLang="ja-JP" cap="none" dirty="0"/>
              <a:t>		http:// </a:t>
            </a:r>
            <a:r>
              <a:rPr kumimoji="1" lang="ja-JP" altLang="en-US" cap="none" dirty="0"/>
              <a:t>は危険</a:t>
            </a:r>
          </a:p>
        </p:txBody>
      </p:sp>
      <p:sp>
        <p:nvSpPr>
          <p:cNvPr id="3" name="コンテンツ プレースホルダー 2">
            <a:extLst>
              <a:ext uri="{FF2B5EF4-FFF2-40B4-BE49-F238E27FC236}">
                <a16:creationId xmlns:a16="http://schemas.microsoft.com/office/drawing/2014/main" id="{39B1E330-652E-4A12-A215-2631F696E5AB}"/>
              </a:ext>
            </a:extLst>
          </p:cNvPr>
          <p:cNvSpPr>
            <a:spLocks noGrp="1"/>
          </p:cNvSpPr>
          <p:nvPr>
            <p:ph idx="1"/>
          </p:nvPr>
        </p:nvSpPr>
        <p:spPr/>
        <p:txBody>
          <a:bodyPr/>
          <a:lstStyle/>
          <a:p>
            <a:r>
              <a:rPr kumimoji="1" lang="en-US" altLang="ja-JP" dirty="0"/>
              <a:t>http:// </a:t>
            </a:r>
            <a:r>
              <a:rPr kumimoji="1" lang="ja-JP" altLang="en-US" dirty="0"/>
              <a:t>通信は、通信内容が盗み見られるかも</a:t>
            </a:r>
          </a:p>
        </p:txBody>
      </p:sp>
      <p:sp>
        <p:nvSpPr>
          <p:cNvPr id="4" name="四角形: 角を丸くする 3">
            <a:extLst>
              <a:ext uri="{FF2B5EF4-FFF2-40B4-BE49-F238E27FC236}">
                <a16:creationId xmlns:a16="http://schemas.microsoft.com/office/drawing/2014/main" id="{9A0FD2A0-20D2-450B-B8E8-2119D074013C}"/>
              </a:ext>
            </a:extLst>
          </p:cNvPr>
          <p:cNvSpPr/>
          <p:nvPr/>
        </p:nvSpPr>
        <p:spPr>
          <a:xfrm>
            <a:off x="5425044" y="2928307"/>
            <a:ext cx="935182" cy="4156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サーバ</a:t>
            </a:r>
          </a:p>
        </p:txBody>
      </p:sp>
      <p:sp>
        <p:nvSpPr>
          <p:cNvPr id="5" name="四角形: 角を丸くする 4">
            <a:extLst>
              <a:ext uri="{FF2B5EF4-FFF2-40B4-BE49-F238E27FC236}">
                <a16:creationId xmlns:a16="http://schemas.microsoft.com/office/drawing/2014/main" id="{29CA57B1-FB6A-4179-9163-C0428FE6292F}"/>
              </a:ext>
            </a:extLst>
          </p:cNvPr>
          <p:cNvSpPr/>
          <p:nvPr/>
        </p:nvSpPr>
        <p:spPr>
          <a:xfrm>
            <a:off x="1460359" y="3798332"/>
            <a:ext cx="1376845" cy="4156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パソコン</a:t>
            </a:r>
            <a:r>
              <a:rPr kumimoji="1" lang="en-US" altLang="ja-JP" dirty="0"/>
              <a:t>A</a:t>
            </a:r>
            <a:endParaRPr kumimoji="1" lang="ja-JP" altLang="en-US" dirty="0"/>
          </a:p>
        </p:txBody>
      </p:sp>
      <p:sp>
        <p:nvSpPr>
          <p:cNvPr id="18" name="テキスト ボックス 17">
            <a:extLst>
              <a:ext uri="{FF2B5EF4-FFF2-40B4-BE49-F238E27FC236}">
                <a16:creationId xmlns:a16="http://schemas.microsoft.com/office/drawing/2014/main" id="{538B528F-7DFC-4F4E-AEDF-55040E7C6EC2}"/>
              </a:ext>
            </a:extLst>
          </p:cNvPr>
          <p:cNvSpPr txBox="1"/>
          <p:nvPr/>
        </p:nvSpPr>
        <p:spPr>
          <a:xfrm>
            <a:off x="227462" y="3429000"/>
            <a:ext cx="3494762" cy="369332"/>
          </a:xfrm>
          <a:prstGeom prst="rect">
            <a:avLst/>
          </a:prstGeom>
          <a:noFill/>
        </p:spPr>
        <p:txBody>
          <a:bodyPr wrap="square" lIns="91440" tIns="45720" rIns="91440" bIns="45720" rtlCol="0" anchor="t">
            <a:spAutoFit/>
          </a:bodyPr>
          <a:lstStyle/>
          <a:p>
            <a:pPr algn="ctr"/>
            <a:r>
              <a:rPr kumimoji="1" lang="en-US" altLang="ja-JP" dirty="0">
                <a:ea typeface="游ゴシック"/>
              </a:rPr>
              <a:t>http://some.bank.jp/access.php</a:t>
            </a:r>
            <a:endParaRPr kumimoji="1" lang="ja-JP" altLang="en-US" dirty="0">
              <a:ea typeface="游ゴシック"/>
            </a:endParaRPr>
          </a:p>
        </p:txBody>
      </p:sp>
      <p:sp>
        <p:nvSpPr>
          <p:cNvPr id="20" name="思考の吹き出し: 雲形 19">
            <a:extLst>
              <a:ext uri="{FF2B5EF4-FFF2-40B4-BE49-F238E27FC236}">
                <a16:creationId xmlns:a16="http://schemas.microsoft.com/office/drawing/2014/main" id="{C1C1285B-8779-47A8-8E15-B252FCC6A5E0}"/>
              </a:ext>
            </a:extLst>
          </p:cNvPr>
          <p:cNvSpPr/>
          <p:nvPr/>
        </p:nvSpPr>
        <p:spPr>
          <a:xfrm>
            <a:off x="3817539" y="3436555"/>
            <a:ext cx="1555334" cy="957129"/>
          </a:xfrm>
          <a:prstGeom prst="cloud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四角形: 角を丸くする 20">
            <a:extLst>
              <a:ext uri="{FF2B5EF4-FFF2-40B4-BE49-F238E27FC236}">
                <a16:creationId xmlns:a16="http://schemas.microsoft.com/office/drawing/2014/main" id="{BCC482D2-221D-4632-BD22-645D07D3C9CE}"/>
              </a:ext>
            </a:extLst>
          </p:cNvPr>
          <p:cNvSpPr/>
          <p:nvPr/>
        </p:nvSpPr>
        <p:spPr>
          <a:xfrm>
            <a:off x="2257626" y="5361904"/>
            <a:ext cx="1352413" cy="4156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パソコン</a:t>
            </a:r>
            <a:r>
              <a:rPr kumimoji="1" lang="en-US" altLang="ja-JP" dirty="0"/>
              <a:t>B</a:t>
            </a:r>
            <a:endParaRPr kumimoji="1" lang="ja-JP" altLang="en-US" dirty="0"/>
          </a:p>
        </p:txBody>
      </p:sp>
      <p:pic>
        <p:nvPicPr>
          <p:cNvPr id="1028" name="Picture 4" descr="ハッカーのイラスト | かわいいフリー素材集 いらすとや">
            <a:extLst>
              <a:ext uri="{FF2B5EF4-FFF2-40B4-BE49-F238E27FC236}">
                <a16:creationId xmlns:a16="http://schemas.microsoft.com/office/drawing/2014/main" id="{3B799DDD-3BA3-45A8-B2AD-82B10F1CFE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2377" y="4872426"/>
            <a:ext cx="1479580" cy="1479580"/>
          </a:xfrm>
          <a:prstGeom prst="rect">
            <a:avLst/>
          </a:prstGeom>
          <a:noFill/>
          <a:extLst>
            <a:ext uri="{909E8E84-426E-40DD-AFC4-6F175D3DCCD1}">
              <a14:hiddenFill xmlns:a14="http://schemas.microsoft.com/office/drawing/2010/main">
                <a:solidFill>
                  <a:srgbClr val="FFFFFF"/>
                </a:solidFill>
              </a14:hiddenFill>
            </a:ext>
          </a:extLst>
        </p:spPr>
      </p:pic>
      <p:sp>
        <p:nvSpPr>
          <p:cNvPr id="22" name="楕円 21">
            <a:extLst>
              <a:ext uri="{FF2B5EF4-FFF2-40B4-BE49-F238E27FC236}">
                <a16:creationId xmlns:a16="http://schemas.microsoft.com/office/drawing/2014/main" id="{4D8A695D-DD63-4CF3-BA6B-FD12420CEE48}"/>
              </a:ext>
            </a:extLst>
          </p:cNvPr>
          <p:cNvSpPr/>
          <p:nvPr/>
        </p:nvSpPr>
        <p:spPr>
          <a:xfrm>
            <a:off x="3307223" y="4308433"/>
            <a:ext cx="397909" cy="39790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4" name="直線コネクタ 23">
            <a:extLst>
              <a:ext uri="{FF2B5EF4-FFF2-40B4-BE49-F238E27FC236}">
                <a16:creationId xmlns:a16="http://schemas.microsoft.com/office/drawing/2014/main" id="{0A2D59FD-96DD-4C73-851F-72746750DAB8}"/>
              </a:ext>
            </a:extLst>
          </p:cNvPr>
          <p:cNvCxnSpPr>
            <a:cxnSpLocks/>
          </p:cNvCxnSpPr>
          <p:nvPr/>
        </p:nvCxnSpPr>
        <p:spPr>
          <a:xfrm flipH="1">
            <a:off x="3129725" y="4698942"/>
            <a:ext cx="306384" cy="70001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9" name="直線コネクタ 28">
            <a:extLst>
              <a:ext uri="{FF2B5EF4-FFF2-40B4-BE49-F238E27FC236}">
                <a16:creationId xmlns:a16="http://schemas.microsoft.com/office/drawing/2014/main" id="{79C12F8E-87CF-4C37-B33A-321C16340379}"/>
              </a:ext>
            </a:extLst>
          </p:cNvPr>
          <p:cNvCxnSpPr>
            <a:cxnSpLocks/>
            <a:stCxn id="22" idx="1"/>
          </p:cNvCxnSpPr>
          <p:nvPr/>
        </p:nvCxnSpPr>
        <p:spPr>
          <a:xfrm flipH="1" flipV="1">
            <a:off x="2837205" y="4180365"/>
            <a:ext cx="528290" cy="18634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2" name="直線コネクタ 31">
            <a:extLst>
              <a:ext uri="{FF2B5EF4-FFF2-40B4-BE49-F238E27FC236}">
                <a16:creationId xmlns:a16="http://schemas.microsoft.com/office/drawing/2014/main" id="{2632B745-3E7E-45E7-B7D7-0A9DBA52C026}"/>
              </a:ext>
            </a:extLst>
          </p:cNvPr>
          <p:cNvCxnSpPr>
            <a:cxnSpLocks/>
            <a:endCxn id="22" idx="7"/>
          </p:cNvCxnSpPr>
          <p:nvPr/>
        </p:nvCxnSpPr>
        <p:spPr>
          <a:xfrm flipH="1">
            <a:off x="3637966" y="3332658"/>
            <a:ext cx="1805328" cy="1096311"/>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4" name="テキスト ボックス 13">
            <a:extLst>
              <a:ext uri="{FF2B5EF4-FFF2-40B4-BE49-F238E27FC236}">
                <a16:creationId xmlns:a16="http://schemas.microsoft.com/office/drawing/2014/main" id="{07419BAC-EA97-4EAD-8058-ED6628238397}"/>
              </a:ext>
            </a:extLst>
          </p:cNvPr>
          <p:cNvSpPr txBox="1"/>
          <p:nvPr/>
        </p:nvSpPr>
        <p:spPr>
          <a:xfrm>
            <a:off x="5039625" y="2557296"/>
            <a:ext cx="1697984" cy="369332"/>
          </a:xfrm>
          <a:prstGeom prst="rect">
            <a:avLst/>
          </a:prstGeom>
          <a:noFill/>
        </p:spPr>
        <p:txBody>
          <a:bodyPr wrap="square" lIns="91440" tIns="45720" rIns="91440" bIns="45720" rtlCol="0" anchor="t">
            <a:spAutoFit/>
          </a:bodyPr>
          <a:lstStyle/>
          <a:p>
            <a:pPr algn="ctr"/>
            <a:r>
              <a:rPr kumimoji="1" lang="en-US" altLang="ja-JP" dirty="0">
                <a:ea typeface="游ゴシック"/>
              </a:rPr>
              <a:t>some.bank.jp</a:t>
            </a:r>
            <a:endParaRPr kumimoji="1" lang="ja-JP" altLang="en-US" dirty="0">
              <a:ea typeface="游ゴシック"/>
            </a:endParaRPr>
          </a:p>
        </p:txBody>
      </p:sp>
      <p:sp>
        <p:nvSpPr>
          <p:cNvPr id="10" name="フリーフォーム: 図形 9">
            <a:extLst>
              <a:ext uri="{FF2B5EF4-FFF2-40B4-BE49-F238E27FC236}">
                <a16:creationId xmlns:a16="http://schemas.microsoft.com/office/drawing/2014/main" id="{0F34F1C7-DCB6-4F87-BD43-BC85610FC96F}"/>
              </a:ext>
            </a:extLst>
          </p:cNvPr>
          <p:cNvSpPr/>
          <p:nvPr/>
        </p:nvSpPr>
        <p:spPr>
          <a:xfrm>
            <a:off x="2768838" y="4333118"/>
            <a:ext cx="339896" cy="957129"/>
          </a:xfrm>
          <a:custGeom>
            <a:avLst/>
            <a:gdLst>
              <a:gd name="connsiteX0" fmla="*/ 0 w 339896"/>
              <a:gd name="connsiteY0" fmla="*/ 0 h 957129"/>
              <a:gd name="connsiteX1" fmla="*/ 324740 w 339896"/>
              <a:gd name="connsiteY1" fmla="*/ 504202 h 957129"/>
              <a:gd name="connsiteX2" fmla="*/ 256374 w 339896"/>
              <a:gd name="connsiteY2" fmla="*/ 957129 h 957129"/>
            </a:gdLst>
            <a:ahLst/>
            <a:cxnLst>
              <a:cxn ang="0">
                <a:pos x="connsiteX0" y="connsiteY0"/>
              </a:cxn>
              <a:cxn ang="0">
                <a:pos x="connsiteX1" y="connsiteY1"/>
              </a:cxn>
              <a:cxn ang="0">
                <a:pos x="connsiteX2" y="connsiteY2"/>
              </a:cxn>
            </a:cxnLst>
            <a:rect l="l" t="t" r="r" b="b"/>
            <a:pathLst>
              <a:path w="339896" h="957129">
                <a:moveTo>
                  <a:pt x="0" y="0"/>
                </a:moveTo>
                <a:cubicBezTo>
                  <a:pt x="141005" y="172340"/>
                  <a:pt x="282011" y="344680"/>
                  <a:pt x="324740" y="504202"/>
                </a:cubicBezTo>
                <a:cubicBezTo>
                  <a:pt x="367469" y="663724"/>
                  <a:pt x="311921" y="810426"/>
                  <a:pt x="256374" y="957129"/>
                </a:cubicBezTo>
              </a:path>
            </a:pathLst>
          </a:cu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フリーフォーム: 図形 22">
            <a:extLst>
              <a:ext uri="{FF2B5EF4-FFF2-40B4-BE49-F238E27FC236}">
                <a16:creationId xmlns:a16="http://schemas.microsoft.com/office/drawing/2014/main" id="{27416DDF-C6F2-482F-A768-7CAC6D2CAEE0}"/>
              </a:ext>
            </a:extLst>
          </p:cNvPr>
          <p:cNvSpPr/>
          <p:nvPr/>
        </p:nvSpPr>
        <p:spPr>
          <a:xfrm>
            <a:off x="2948300" y="3193652"/>
            <a:ext cx="2419289" cy="853986"/>
          </a:xfrm>
          <a:custGeom>
            <a:avLst/>
            <a:gdLst>
              <a:gd name="connsiteX0" fmla="*/ 0 w 2367185"/>
              <a:gd name="connsiteY0" fmla="*/ 709301 h 818822"/>
              <a:gd name="connsiteX1" fmla="*/ 982766 w 2367185"/>
              <a:gd name="connsiteY1" fmla="*/ 760576 h 818822"/>
              <a:gd name="connsiteX2" fmla="*/ 2367185 w 2367185"/>
              <a:gd name="connsiteY2" fmla="*/ 0 h 818822"/>
              <a:gd name="connsiteX3" fmla="*/ 2367185 w 2367185"/>
              <a:gd name="connsiteY3" fmla="*/ 0 h 818822"/>
              <a:gd name="connsiteX4" fmla="*/ 2367185 w 2367185"/>
              <a:gd name="connsiteY4" fmla="*/ 0 h 818822"/>
              <a:gd name="connsiteX5" fmla="*/ 2367185 w 2367185"/>
              <a:gd name="connsiteY5" fmla="*/ 8546 h 818822"/>
              <a:gd name="connsiteX0" fmla="*/ 0 w 2367185"/>
              <a:gd name="connsiteY0" fmla="*/ 709301 h 818822"/>
              <a:gd name="connsiteX1" fmla="*/ 982766 w 2367185"/>
              <a:gd name="connsiteY1" fmla="*/ 760576 h 818822"/>
              <a:gd name="connsiteX2" fmla="*/ 2367185 w 2367185"/>
              <a:gd name="connsiteY2" fmla="*/ 0 h 818822"/>
              <a:gd name="connsiteX3" fmla="*/ 2367185 w 2367185"/>
              <a:gd name="connsiteY3" fmla="*/ 0 h 818822"/>
              <a:gd name="connsiteX4" fmla="*/ 2367185 w 2367185"/>
              <a:gd name="connsiteY4" fmla="*/ 0 h 818822"/>
              <a:gd name="connsiteX5" fmla="*/ 2367185 w 2367185"/>
              <a:gd name="connsiteY5" fmla="*/ 8546 h 818822"/>
              <a:gd name="connsiteX0" fmla="*/ 0 w 2419289"/>
              <a:gd name="connsiteY0" fmla="*/ 746358 h 853986"/>
              <a:gd name="connsiteX1" fmla="*/ 982766 w 2419289"/>
              <a:gd name="connsiteY1" fmla="*/ 797633 h 853986"/>
              <a:gd name="connsiteX2" fmla="*/ 2298818 w 2419289"/>
              <a:gd name="connsiteY2" fmla="*/ 62695 h 853986"/>
              <a:gd name="connsiteX3" fmla="*/ 2367185 w 2419289"/>
              <a:gd name="connsiteY3" fmla="*/ 37057 h 853986"/>
              <a:gd name="connsiteX4" fmla="*/ 2367185 w 2419289"/>
              <a:gd name="connsiteY4" fmla="*/ 37057 h 853986"/>
              <a:gd name="connsiteX5" fmla="*/ 2367185 w 2419289"/>
              <a:gd name="connsiteY5" fmla="*/ 37057 h 853986"/>
              <a:gd name="connsiteX6" fmla="*/ 2367185 w 2419289"/>
              <a:gd name="connsiteY6" fmla="*/ 45603 h 853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9289" h="853986">
                <a:moveTo>
                  <a:pt x="0" y="746358"/>
                </a:moveTo>
                <a:cubicBezTo>
                  <a:pt x="294117" y="831104"/>
                  <a:pt x="599630" y="911577"/>
                  <a:pt x="982766" y="797633"/>
                </a:cubicBezTo>
                <a:cubicBezTo>
                  <a:pt x="1365902" y="683689"/>
                  <a:pt x="2068082" y="189458"/>
                  <a:pt x="2298818" y="62695"/>
                </a:cubicBezTo>
                <a:cubicBezTo>
                  <a:pt x="2529554" y="-64068"/>
                  <a:pt x="2355791" y="41330"/>
                  <a:pt x="2367185" y="37057"/>
                </a:cubicBezTo>
                <a:lnTo>
                  <a:pt x="2367185" y="37057"/>
                </a:lnTo>
                <a:lnTo>
                  <a:pt x="2367185" y="37057"/>
                </a:lnTo>
                <a:lnTo>
                  <a:pt x="2367185" y="45603"/>
                </a:ln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39" name="グループ化 38">
            <a:extLst>
              <a:ext uri="{FF2B5EF4-FFF2-40B4-BE49-F238E27FC236}">
                <a16:creationId xmlns:a16="http://schemas.microsoft.com/office/drawing/2014/main" id="{4EE7B2E2-EE39-4059-862A-D3734811A092}"/>
              </a:ext>
            </a:extLst>
          </p:cNvPr>
          <p:cNvGrpSpPr/>
          <p:nvPr/>
        </p:nvGrpSpPr>
        <p:grpSpPr>
          <a:xfrm>
            <a:off x="3006784" y="5102223"/>
            <a:ext cx="162154" cy="188024"/>
            <a:chOff x="3006784" y="5102223"/>
            <a:chExt cx="162154" cy="188024"/>
          </a:xfrm>
        </p:grpSpPr>
        <p:cxnSp>
          <p:nvCxnSpPr>
            <p:cNvPr id="26" name="直線コネクタ 25">
              <a:extLst>
                <a:ext uri="{FF2B5EF4-FFF2-40B4-BE49-F238E27FC236}">
                  <a16:creationId xmlns:a16="http://schemas.microsoft.com/office/drawing/2014/main" id="{606BEDC2-DE87-4F62-B2B3-065AE89A05E0}"/>
                </a:ext>
              </a:extLst>
            </p:cNvPr>
            <p:cNvCxnSpPr>
              <a:cxnSpLocks/>
              <a:stCxn id="10" idx="2"/>
            </p:cNvCxnSpPr>
            <p:nvPr/>
          </p:nvCxnSpPr>
          <p:spPr>
            <a:xfrm flipH="1" flipV="1">
              <a:off x="3006784" y="5102223"/>
              <a:ext cx="18428" cy="188024"/>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1" name="直線コネクタ 30">
              <a:extLst>
                <a:ext uri="{FF2B5EF4-FFF2-40B4-BE49-F238E27FC236}">
                  <a16:creationId xmlns:a16="http://schemas.microsoft.com/office/drawing/2014/main" id="{D8D52056-77C3-4FC5-8379-E3F6DA4DBEC3}"/>
                </a:ext>
              </a:extLst>
            </p:cNvPr>
            <p:cNvCxnSpPr>
              <a:cxnSpLocks/>
              <a:endCxn id="10" idx="2"/>
            </p:cNvCxnSpPr>
            <p:nvPr/>
          </p:nvCxnSpPr>
          <p:spPr>
            <a:xfrm flipH="1">
              <a:off x="3025212" y="5186903"/>
              <a:ext cx="143726" cy="103344"/>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grpSp>
      <p:grpSp>
        <p:nvGrpSpPr>
          <p:cNvPr id="30" name="グループ化 29">
            <a:extLst>
              <a:ext uri="{FF2B5EF4-FFF2-40B4-BE49-F238E27FC236}">
                <a16:creationId xmlns:a16="http://schemas.microsoft.com/office/drawing/2014/main" id="{5CA5CF36-16BE-4484-BE20-49587C3D81F5}"/>
              </a:ext>
            </a:extLst>
          </p:cNvPr>
          <p:cNvGrpSpPr/>
          <p:nvPr/>
        </p:nvGrpSpPr>
        <p:grpSpPr>
          <a:xfrm rot="13004424">
            <a:off x="5194151" y="3130278"/>
            <a:ext cx="162154" cy="188024"/>
            <a:chOff x="4167587" y="5339681"/>
            <a:chExt cx="162154" cy="188024"/>
          </a:xfrm>
        </p:grpSpPr>
        <p:cxnSp>
          <p:nvCxnSpPr>
            <p:cNvPr id="33" name="直線コネクタ 32">
              <a:extLst>
                <a:ext uri="{FF2B5EF4-FFF2-40B4-BE49-F238E27FC236}">
                  <a16:creationId xmlns:a16="http://schemas.microsoft.com/office/drawing/2014/main" id="{73A4E0A2-2FC2-4EA9-AB80-7ED9B8995118}"/>
                </a:ext>
              </a:extLst>
            </p:cNvPr>
            <p:cNvCxnSpPr>
              <a:cxnSpLocks/>
            </p:cNvCxnSpPr>
            <p:nvPr/>
          </p:nvCxnSpPr>
          <p:spPr>
            <a:xfrm flipH="1" flipV="1">
              <a:off x="4167587" y="5339681"/>
              <a:ext cx="18428" cy="18802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BED319E4-DFCE-444C-AD21-42A9D10DEDFD}"/>
                </a:ext>
              </a:extLst>
            </p:cNvPr>
            <p:cNvCxnSpPr>
              <a:cxnSpLocks/>
            </p:cNvCxnSpPr>
            <p:nvPr/>
          </p:nvCxnSpPr>
          <p:spPr>
            <a:xfrm flipH="1">
              <a:off x="4186015" y="5424361"/>
              <a:ext cx="143726" cy="10334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35" name="テキスト ボックス 34">
            <a:extLst>
              <a:ext uri="{FF2B5EF4-FFF2-40B4-BE49-F238E27FC236}">
                <a16:creationId xmlns:a16="http://schemas.microsoft.com/office/drawing/2014/main" id="{9E821217-8EAF-43F6-B53A-3F7154D1549C}"/>
              </a:ext>
            </a:extLst>
          </p:cNvPr>
          <p:cNvSpPr txBox="1"/>
          <p:nvPr/>
        </p:nvSpPr>
        <p:spPr>
          <a:xfrm rot="19904938">
            <a:off x="3540648" y="3058318"/>
            <a:ext cx="1934928" cy="369332"/>
          </a:xfrm>
          <a:prstGeom prst="rect">
            <a:avLst/>
          </a:prstGeom>
          <a:noFill/>
        </p:spPr>
        <p:txBody>
          <a:bodyPr wrap="square" rtlCol="0">
            <a:spAutoFit/>
          </a:bodyPr>
          <a:lstStyle/>
          <a:p>
            <a:pPr algn="ctr"/>
            <a:r>
              <a:rPr kumimoji="1" lang="ja-JP" altLang="en-US" b="1" dirty="0">
                <a:solidFill>
                  <a:srgbClr val="FF0000"/>
                </a:solidFill>
              </a:rPr>
              <a:t>情報閲覧</a:t>
            </a:r>
          </a:p>
        </p:txBody>
      </p:sp>
      <p:sp>
        <p:nvSpPr>
          <p:cNvPr id="37" name="テキスト ボックス 36">
            <a:extLst>
              <a:ext uri="{FF2B5EF4-FFF2-40B4-BE49-F238E27FC236}">
                <a16:creationId xmlns:a16="http://schemas.microsoft.com/office/drawing/2014/main" id="{EC569254-98A2-42FE-9772-0453D0BD70C7}"/>
              </a:ext>
            </a:extLst>
          </p:cNvPr>
          <p:cNvSpPr txBox="1"/>
          <p:nvPr/>
        </p:nvSpPr>
        <p:spPr>
          <a:xfrm>
            <a:off x="1587934" y="4715223"/>
            <a:ext cx="1934928" cy="369332"/>
          </a:xfrm>
          <a:prstGeom prst="rect">
            <a:avLst/>
          </a:prstGeom>
          <a:noFill/>
        </p:spPr>
        <p:txBody>
          <a:bodyPr wrap="square" rtlCol="0">
            <a:spAutoFit/>
          </a:bodyPr>
          <a:lstStyle/>
          <a:p>
            <a:pPr algn="ctr"/>
            <a:r>
              <a:rPr kumimoji="1" lang="ja-JP" altLang="en-US" b="1" dirty="0">
                <a:solidFill>
                  <a:srgbClr val="7030A0"/>
                </a:solidFill>
              </a:rPr>
              <a:t>盗み見</a:t>
            </a:r>
          </a:p>
        </p:txBody>
      </p:sp>
      <p:sp>
        <p:nvSpPr>
          <p:cNvPr id="38" name="フリーフォーム: 図形 37">
            <a:extLst>
              <a:ext uri="{FF2B5EF4-FFF2-40B4-BE49-F238E27FC236}">
                <a16:creationId xmlns:a16="http://schemas.microsoft.com/office/drawing/2014/main" id="{DC7FB997-F988-4AD1-B3E7-AF19638A490A}"/>
              </a:ext>
            </a:extLst>
          </p:cNvPr>
          <p:cNvSpPr/>
          <p:nvPr/>
        </p:nvSpPr>
        <p:spPr>
          <a:xfrm>
            <a:off x="3375590" y="3495630"/>
            <a:ext cx="2085173" cy="1760433"/>
          </a:xfrm>
          <a:custGeom>
            <a:avLst/>
            <a:gdLst>
              <a:gd name="connsiteX0" fmla="*/ 0 w 2085173"/>
              <a:gd name="connsiteY0" fmla="*/ 1760433 h 1760433"/>
              <a:gd name="connsiteX1" fmla="*/ 504201 w 2085173"/>
              <a:gd name="connsiteY1" fmla="*/ 1042587 h 1760433"/>
              <a:gd name="connsiteX2" fmla="*/ 2085173 w 2085173"/>
              <a:gd name="connsiteY2" fmla="*/ 0 h 1760433"/>
              <a:gd name="connsiteX3" fmla="*/ 2085173 w 2085173"/>
              <a:gd name="connsiteY3" fmla="*/ 0 h 1760433"/>
            </a:gdLst>
            <a:ahLst/>
            <a:cxnLst>
              <a:cxn ang="0">
                <a:pos x="connsiteX0" y="connsiteY0"/>
              </a:cxn>
              <a:cxn ang="0">
                <a:pos x="connsiteX1" y="connsiteY1"/>
              </a:cxn>
              <a:cxn ang="0">
                <a:pos x="connsiteX2" y="connsiteY2"/>
              </a:cxn>
              <a:cxn ang="0">
                <a:pos x="connsiteX3" y="connsiteY3"/>
              </a:cxn>
            </a:cxnLst>
            <a:rect l="l" t="t" r="r" b="b"/>
            <a:pathLst>
              <a:path w="2085173" h="1760433">
                <a:moveTo>
                  <a:pt x="0" y="1760433"/>
                </a:moveTo>
                <a:cubicBezTo>
                  <a:pt x="78336" y="1548212"/>
                  <a:pt x="156672" y="1335992"/>
                  <a:pt x="504201" y="1042587"/>
                </a:cubicBezTo>
                <a:cubicBezTo>
                  <a:pt x="851730" y="749182"/>
                  <a:pt x="2085173" y="0"/>
                  <a:pt x="2085173" y="0"/>
                </a:cubicBezTo>
                <a:lnTo>
                  <a:pt x="2085173" y="0"/>
                </a:lnTo>
              </a:path>
            </a:pathLst>
          </a:cu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40" name="グループ化 39">
            <a:extLst>
              <a:ext uri="{FF2B5EF4-FFF2-40B4-BE49-F238E27FC236}">
                <a16:creationId xmlns:a16="http://schemas.microsoft.com/office/drawing/2014/main" id="{8ED9B765-875C-4F66-B582-10F40715C5FA}"/>
              </a:ext>
            </a:extLst>
          </p:cNvPr>
          <p:cNvGrpSpPr/>
          <p:nvPr/>
        </p:nvGrpSpPr>
        <p:grpSpPr>
          <a:xfrm rot="13004424">
            <a:off x="5295246" y="3426727"/>
            <a:ext cx="162154" cy="188024"/>
            <a:chOff x="4167587" y="5339681"/>
            <a:chExt cx="162154" cy="188024"/>
          </a:xfrm>
        </p:grpSpPr>
        <p:cxnSp>
          <p:nvCxnSpPr>
            <p:cNvPr id="41" name="直線コネクタ 40">
              <a:extLst>
                <a:ext uri="{FF2B5EF4-FFF2-40B4-BE49-F238E27FC236}">
                  <a16:creationId xmlns:a16="http://schemas.microsoft.com/office/drawing/2014/main" id="{FE8C125A-9B2B-4006-9267-CF3A0CE76692}"/>
                </a:ext>
              </a:extLst>
            </p:cNvPr>
            <p:cNvCxnSpPr>
              <a:cxnSpLocks/>
            </p:cNvCxnSpPr>
            <p:nvPr/>
          </p:nvCxnSpPr>
          <p:spPr>
            <a:xfrm flipH="1" flipV="1">
              <a:off x="4167587" y="5339681"/>
              <a:ext cx="18428" cy="188024"/>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2" name="直線コネクタ 41">
              <a:extLst>
                <a:ext uri="{FF2B5EF4-FFF2-40B4-BE49-F238E27FC236}">
                  <a16:creationId xmlns:a16="http://schemas.microsoft.com/office/drawing/2014/main" id="{AA385747-24F3-4596-897A-50EFE5B73899}"/>
                </a:ext>
              </a:extLst>
            </p:cNvPr>
            <p:cNvCxnSpPr>
              <a:cxnSpLocks/>
            </p:cNvCxnSpPr>
            <p:nvPr/>
          </p:nvCxnSpPr>
          <p:spPr>
            <a:xfrm flipH="1">
              <a:off x="4186015" y="5424361"/>
              <a:ext cx="143726" cy="103344"/>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43" name="テキスト ボックス 42">
            <a:extLst>
              <a:ext uri="{FF2B5EF4-FFF2-40B4-BE49-F238E27FC236}">
                <a16:creationId xmlns:a16="http://schemas.microsoft.com/office/drawing/2014/main" id="{9E87D13F-2B51-4AEF-BDEE-79F465D2E360}"/>
              </a:ext>
            </a:extLst>
          </p:cNvPr>
          <p:cNvSpPr txBox="1"/>
          <p:nvPr/>
        </p:nvSpPr>
        <p:spPr>
          <a:xfrm rot="19583499">
            <a:off x="3989822" y="4260873"/>
            <a:ext cx="2186704" cy="646331"/>
          </a:xfrm>
          <a:prstGeom prst="rect">
            <a:avLst/>
          </a:prstGeom>
          <a:noFill/>
        </p:spPr>
        <p:txBody>
          <a:bodyPr wrap="square" rtlCol="0">
            <a:spAutoFit/>
          </a:bodyPr>
          <a:lstStyle/>
          <a:p>
            <a:pPr algn="ctr"/>
            <a:r>
              <a:rPr kumimoji="1" lang="ja-JP" altLang="en-US" b="1" dirty="0">
                <a:solidFill>
                  <a:srgbClr val="00B0F0"/>
                </a:solidFill>
              </a:rPr>
              <a:t>私は</a:t>
            </a:r>
            <a:r>
              <a:rPr kumimoji="1" lang="en-US" altLang="ja-JP" b="1" dirty="0">
                <a:solidFill>
                  <a:srgbClr val="00B0F0"/>
                </a:solidFill>
              </a:rPr>
              <a:t>A</a:t>
            </a:r>
            <a:r>
              <a:rPr kumimoji="1" lang="ja-JP" altLang="en-US" b="1" dirty="0">
                <a:solidFill>
                  <a:srgbClr val="00B0F0"/>
                </a:solidFill>
              </a:rPr>
              <a:t>でーす</a:t>
            </a:r>
            <a:endParaRPr kumimoji="1" lang="en-US" altLang="ja-JP" b="1" dirty="0">
              <a:solidFill>
                <a:srgbClr val="00B0F0"/>
              </a:solidFill>
            </a:endParaRPr>
          </a:p>
          <a:p>
            <a:pPr algn="ctr"/>
            <a:r>
              <a:rPr kumimoji="1" lang="ja-JP" altLang="en-US" b="1" dirty="0">
                <a:solidFill>
                  <a:srgbClr val="00B0F0"/>
                </a:solidFill>
              </a:rPr>
              <a:t>〇〇に振り込んで</a:t>
            </a:r>
          </a:p>
        </p:txBody>
      </p:sp>
      <p:sp>
        <p:nvSpPr>
          <p:cNvPr id="44" name="テキスト ボックス 43">
            <a:extLst>
              <a:ext uri="{FF2B5EF4-FFF2-40B4-BE49-F238E27FC236}">
                <a16:creationId xmlns:a16="http://schemas.microsoft.com/office/drawing/2014/main" id="{8AD8968E-8A2D-4667-8173-D8650FA3E799}"/>
              </a:ext>
            </a:extLst>
          </p:cNvPr>
          <p:cNvSpPr txBox="1"/>
          <p:nvPr/>
        </p:nvSpPr>
        <p:spPr>
          <a:xfrm>
            <a:off x="3371124" y="5200726"/>
            <a:ext cx="4107839" cy="646331"/>
          </a:xfrm>
          <a:prstGeom prst="rect">
            <a:avLst/>
          </a:prstGeom>
          <a:noFill/>
        </p:spPr>
        <p:txBody>
          <a:bodyPr wrap="square" rtlCol="0">
            <a:spAutoFit/>
          </a:bodyPr>
          <a:lstStyle/>
          <a:p>
            <a:pPr algn="ctr"/>
            <a:r>
              <a:rPr kumimoji="1" lang="en-US" altLang="ja-JP" b="1" dirty="0">
                <a:solidFill>
                  <a:srgbClr val="7030A0"/>
                </a:solidFill>
              </a:rPr>
              <a:t>http://some.bank.jp/access.php </a:t>
            </a:r>
            <a:br>
              <a:rPr kumimoji="1" lang="en-US" altLang="ja-JP" b="1" dirty="0">
                <a:solidFill>
                  <a:srgbClr val="7030A0"/>
                </a:solidFill>
              </a:rPr>
            </a:br>
            <a:r>
              <a:rPr kumimoji="1" lang="ja-JP" altLang="en-US" b="1" dirty="0">
                <a:solidFill>
                  <a:srgbClr val="7030A0"/>
                </a:solidFill>
              </a:rPr>
              <a:t>を見てるな</a:t>
            </a:r>
            <a:r>
              <a:rPr kumimoji="1" lang="en-US" altLang="ja-JP" b="1" dirty="0">
                <a:solidFill>
                  <a:srgbClr val="7030A0"/>
                </a:solidFill>
              </a:rPr>
              <a:t>…</a:t>
            </a:r>
            <a:endParaRPr kumimoji="1" lang="ja-JP" altLang="en-US" b="1" dirty="0">
              <a:solidFill>
                <a:srgbClr val="7030A0"/>
              </a:solidFill>
            </a:endParaRPr>
          </a:p>
        </p:txBody>
      </p:sp>
      <p:sp>
        <p:nvSpPr>
          <p:cNvPr id="45" name="吹き出し: 角を丸めた四角形 43">
            <a:extLst>
              <a:ext uri="{FF2B5EF4-FFF2-40B4-BE49-F238E27FC236}">
                <a16:creationId xmlns:a16="http://schemas.microsoft.com/office/drawing/2014/main" id="{9EC9A2AB-835F-40C8-88F9-33AC150F1488}"/>
              </a:ext>
            </a:extLst>
          </p:cNvPr>
          <p:cNvSpPr/>
          <p:nvPr/>
        </p:nvSpPr>
        <p:spPr>
          <a:xfrm>
            <a:off x="6172639" y="3707146"/>
            <a:ext cx="2590008" cy="597942"/>
          </a:xfrm>
          <a:prstGeom prst="wedgeRoundRectCallout">
            <a:avLst>
              <a:gd name="adj1" fmla="val -71473"/>
              <a:gd name="adj2" fmla="val -47562"/>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en-US" altLang="ja-JP" sz="1600" dirty="0">
                <a:solidFill>
                  <a:srgbClr val="FF0000"/>
                </a:solidFill>
              </a:rPr>
              <a:t>http:// </a:t>
            </a:r>
            <a:r>
              <a:rPr kumimoji="1" lang="ja-JP" altLang="en-US" sz="1600" dirty="0">
                <a:solidFill>
                  <a:srgbClr val="FF0000"/>
                </a:solidFill>
              </a:rPr>
              <a:t>の通信は危険</a:t>
            </a:r>
            <a:endParaRPr kumimoji="1" lang="en-US" altLang="ja-JP" sz="1600" dirty="0">
              <a:solidFill>
                <a:srgbClr val="FF0000"/>
              </a:solidFill>
            </a:endParaRPr>
          </a:p>
          <a:p>
            <a:pPr algn="ctr"/>
            <a:r>
              <a:rPr kumimoji="1" lang="ja-JP" altLang="en-US" sz="1600" dirty="0">
                <a:solidFill>
                  <a:srgbClr val="FF0000"/>
                </a:solidFill>
              </a:rPr>
              <a:t>暗号化 </a:t>
            </a:r>
            <a:r>
              <a:rPr kumimoji="1" lang="en-US" altLang="ja-JP" sz="1600" dirty="0">
                <a:solidFill>
                  <a:srgbClr val="FF0000"/>
                </a:solidFill>
              </a:rPr>
              <a:t>https:// </a:t>
            </a:r>
            <a:r>
              <a:rPr kumimoji="1" lang="ja-JP" altLang="en-US" sz="1600" dirty="0">
                <a:solidFill>
                  <a:srgbClr val="FF0000"/>
                </a:solidFill>
              </a:rPr>
              <a:t>を使うべき</a:t>
            </a:r>
          </a:p>
        </p:txBody>
      </p:sp>
    </p:spTree>
    <p:extLst>
      <p:ext uri="{BB962C8B-B14F-4D97-AF65-F5344CB8AC3E}">
        <p14:creationId xmlns:p14="http://schemas.microsoft.com/office/powerpoint/2010/main" val="1466334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0"/>
                                        </p:tgtEl>
                                        <p:attrNameLst>
                                          <p:attrName>style.visibility</p:attrName>
                                        </p:attrNameLst>
                                      </p:cBhvr>
                                      <p:to>
                                        <p:strVal val="visible"/>
                                      </p:to>
                                    </p:set>
                                    <p:anim calcmode="lin" valueType="num">
                                      <p:cBhvr additive="base">
                                        <p:cTn id="13" dur="500" fill="hold"/>
                                        <p:tgtEl>
                                          <p:spTgt spid="40"/>
                                        </p:tgtEl>
                                        <p:attrNameLst>
                                          <p:attrName>ppt_x</p:attrName>
                                        </p:attrNameLst>
                                      </p:cBhvr>
                                      <p:tavLst>
                                        <p:tav tm="0">
                                          <p:val>
                                            <p:strVal val="#ppt_x"/>
                                          </p:val>
                                        </p:tav>
                                        <p:tav tm="100000">
                                          <p:val>
                                            <p:strVal val="#ppt_x"/>
                                          </p:val>
                                        </p:tav>
                                      </p:tavLst>
                                    </p:anim>
                                    <p:anim calcmode="lin" valueType="num">
                                      <p:cBhvr additive="base">
                                        <p:cTn id="14" dur="500" fill="hold"/>
                                        <p:tgtEl>
                                          <p:spTgt spid="40"/>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38"/>
                                        </p:tgtEl>
                                        <p:attrNameLst>
                                          <p:attrName>style.visibility</p:attrName>
                                        </p:attrNameLst>
                                      </p:cBhvr>
                                      <p:to>
                                        <p:strVal val="visible"/>
                                      </p:to>
                                    </p:set>
                                    <p:anim calcmode="lin" valueType="num">
                                      <p:cBhvr additive="base">
                                        <p:cTn id="17" dur="500" fill="hold"/>
                                        <p:tgtEl>
                                          <p:spTgt spid="38"/>
                                        </p:tgtEl>
                                        <p:attrNameLst>
                                          <p:attrName>ppt_x</p:attrName>
                                        </p:attrNameLst>
                                      </p:cBhvr>
                                      <p:tavLst>
                                        <p:tav tm="0">
                                          <p:val>
                                            <p:strVal val="#ppt_x"/>
                                          </p:val>
                                        </p:tav>
                                        <p:tav tm="100000">
                                          <p:val>
                                            <p:strVal val="#ppt_x"/>
                                          </p:val>
                                        </p:tav>
                                      </p:tavLst>
                                    </p:anim>
                                    <p:anim calcmode="lin" valueType="num">
                                      <p:cBhvr additive="base">
                                        <p:cTn id="18" dur="500" fill="hold"/>
                                        <p:tgtEl>
                                          <p:spTgt spid="38"/>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43"/>
                                        </p:tgtEl>
                                        <p:attrNameLst>
                                          <p:attrName>style.visibility</p:attrName>
                                        </p:attrNameLst>
                                      </p:cBhvr>
                                      <p:to>
                                        <p:strVal val="visible"/>
                                      </p:to>
                                    </p:set>
                                    <p:anim calcmode="lin" valueType="num">
                                      <p:cBhvr additive="base">
                                        <p:cTn id="21" dur="500" fill="hold"/>
                                        <p:tgtEl>
                                          <p:spTgt spid="43"/>
                                        </p:tgtEl>
                                        <p:attrNameLst>
                                          <p:attrName>ppt_x</p:attrName>
                                        </p:attrNameLst>
                                      </p:cBhvr>
                                      <p:tavLst>
                                        <p:tav tm="0">
                                          <p:val>
                                            <p:strVal val="#ppt_x"/>
                                          </p:val>
                                        </p:tav>
                                        <p:tav tm="100000">
                                          <p:val>
                                            <p:strVal val="#ppt_x"/>
                                          </p:val>
                                        </p:tav>
                                      </p:tavLst>
                                    </p:anim>
                                    <p:anim calcmode="lin" valueType="num">
                                      <p:cBhvr additive="base">
                                        <p:cTn id="22" dur="500" fill="hold"/>
                                        <p:tgtEl>
                                          <p:spTgt spid="4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38" grpId="0" animBg="1"/>
      <p:bldP spid="4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7787A9A-4860-4830-A726-7615FA9A5BFB}"/>
              </a:ext>
            </a:extLst>
          </p:cNvPr>
          <p:cNvSpPr>
            <a:spLocks noGrp="1"/>
          </p:cNvSpPr>
          <p:nvPr>
            <p:ph type="title"/>
          </p:nvPr>
        </p:nvSpPr>
        <p:spPr/>
        <p:txBody>
          <a:bodyPr/>
          <a:lstStyle/>
          <a:p>
            <a:r>
              <a:rPr kumimoji="1" lang="ja-JP" altLang="en-US" dirty="0"/>
              <a:t>セッションハイジャック攻撃</a:t>
            </a:r>
            <a:r>
              <a:rPr kumimoji="1" lang="en-US" altLang="ja-JP" dirty="0"/>
              <a:t>(2)</a:t>
            </a:r>
            <a:br>
              <a:rPr kumimoji="1" lang="en-US" altLang="ja-JP" dirty="0"/>
            </a:br>
            <a:r>
              <a:rPr kumimoji="1" lang="en-US" altLang="ja-JP" dirty="0"/>
              <a:t>		</a:t>
            </a:r>
            <a:r>
              <a:rPr kumimoji="1" lang="ja-JP" altLang="en-US" dirty="0"/>
              <a:t>セッションキーの発行</a:t>
            </a:r>
          </a:p>
        </p:txBody>
      </p:sp>
      <p:sp>
        <p:nvSpPr>
          <p:cNvPr id="3" name="コンテンツ プレースホルダー 2">
            <a:extLst>
              <a:ext uri="{FF2B5EF4-FFF2-40B4-BE49-F238E27FC236}">
                <a16:creationId xmlns:a16="http://schemas.microsoft.com/office/drawing/2014/main" id="{39B1E330-652E-4A12-A215-2631F696E5AB}"/>
              </a:ext>
            </a:extLst>
          </p:cNvPr>
          <p:cNvSpPr>
            <a:spLocks noGrp="1"/>
          </p:cNvSpPr>
          <p:nvPr>
            <p:ph idx="1"/>
          </p:nvPr>
        </p:nvSpPr>
        <p:spPr/>
        <p:txBody>
          <a:bodyPr/>
          <a:lstStyle/>
          <a:p>
            <a:r>
              <a:rPr lang="en-US" altLang="ja-JP" b="1" dirty="0">
                <a:solidFill>
                  <a:srgbClr val="FF0000"/>
                </a:solidFill>
              </a:rPr>
              <a:t>Cookie</a:t>
            </a:r>
            <a:r>
              <a:rPr lang="ja-JP" altLang="en-US" dirty="0"/>
              <a:t> は、ブラウザにデータを覚えてもらう仕組み</a:t>
            </a:r>
            <a:endParaRPr lang="en-US" altLang="ja-JP" dirty="0"/>
          </a:p>
          <a:p>
            <a:r>
              <a:rPr lang="ja-JP" altLang="en-US" dirty="0"/>
              <a:t>サーバは、</a:t>
            </a:r>
            <a:r>
              <a:rPr lang="ja-JP" altLang="en-US" b="1" dirty="0">
                <a:solidFill>
                  <a:srgbClr val="0070C0"/>
                </a:solidFill>
              </a:rPr>
              <a:t>通信相手に鍵を発行</a:t>
            </a:r>
            <a:endParaRPr lang="en-US" altLang="ja-JP" b="1" dirty="0">
              <a:solidFill>
                <a:srgbClr val="0070C0"/>
              </a:solidFill>
            </a:endParaRPr>
          </a:p>
          <a:p>
            <a:endParaRPr kumimoji="1" lang="ja-JP" altLang="en-US" dirty="0"/>
          </a:p>
        </p:txBody>
      </p:sp>
      <p:sp>
        <p:nvSpPr>
          <p:cNvPr id="4" name="四角形: 角を丸くする 3">
            <a:extLst>
              <a:ext uri="{FF2B5EF4-FFF2-40B4-BE49-F238E27FC236}">
                <a16:creationId xmlns:a16="http://schemas.microsoft.com/office/drawing/2014/main" id="{9A0FD2A0-20D2-450B-B8E8-2119D074013C}"/>
              </a:ext>
            </a:extLst>
          </p:cNvPr>
          <p:cNvSpPr/>
          <p:nvPr/>
        </p:nvSpPr>
        <p:spPr>
          <a:xfrm>
            <a:off x="6501814" y="3364142"/>
            <a:ext cx="935182" cy="4156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サーバ</a:t>
            </a:r>
          </a:p>
        </p:txBody>
      </p:sp>
      <p:sp>
        <p:nvSpPr>
          <p:cNvPr id="5" name="四角形: 角を丸くする 4">
            <a:extLst>
              <a:ext uri="{FF2B5EF4-FFF2-40B4-BE49-F238E27FC236}">
                <a16:creationId xmlns:a16="http://schemas.microsoft.com/office/drawing/2014/main" id="{29CA57B1-FB6A-4179-9163-C0428FE6292F}"/>
              </a:ext>
            </a:extLst>
          </p:cNvPr>
          <p:cNvSpPr/>
          <p:nvPr/>
        </p:nvSpPr>
        <p:spPr>
          <a:xfrm>
            <a:off x="2537129" y="4234167"/>
            <a:ext cx="1376845" cy="4156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パソコン</a:t>
            </a:r>
            <a:r>
              <a:rPr kumimoji="1" lang="en-US" altLang="ja-JP" dirty="0"/>
              <a:t>A</a:t>
            </a:r>
            <a:endParaRPr kumimoji="1" lang="ja-JP" altLang="en-US" dirty="0"/>
          </a:p>
        </p:txBody>
      </p:sp>
      <p:sp>
        <p:nvSpPr>
          <p:cNvPr id="18" name="テキスト ボックス 17">
            <a:extLst>
              <a:ext uri="{FF2B5EF4-FFF2-40B4-BE49-F238E27FC236}">
                <a16:creationId xmlns:a16="http://schemas.microsoft.com/office/drawing/2014/main" id="{538B528F-7DFC-4F4E-AEDF-55040E7C6EC2}"/>
              </a:ext>
            </a:extLst>
          </p:cNvPr>
          <p:cNvSpPr txBox="1"/>
          <p:nvPr/>
        </p:nvSpPr>
        <p:spPr>
          <a:xfrm>
            <a:off x="663381" y="3788337"/>
            <a:ext cx="3494762" cy="369332"/>
          </a:xfrm>
          <a:prstGeom prst="rect">
            <a:avLst/>
          </a:prstGeom>
          <a:noFill/>
        </p:spPr>
        <p:txBody>
          <a:bodyPr wrap="square" lIns="91440" tIns="45720" rIns="91440" bIns="45720" rtlCol="0" anchor="t">
            <a:spAutoFit/>
          </a:bodyPr>
          <a:lstStyle/>
          <a:p>
            <a:pPr algn="ctr"/>
            <a:r>
              <a:rPr kumimoji="1" lang="en-US" altLang="ja-JP" dirty="0">
                <a:ea typeface="游ゴシック"/>
              </a:rPr>
              <a:t>https://some.bank.jp/access.php</a:t>
            </a:r>
            <a:endParaRPr kumimoji="1" lang="ja-JP" altLang="en-US" dirty="0">
              <a:ea typeface="游ゴシック"/>
            </a:endParaRPr>
          </a:p>
        </p:txBody>
      </p:sp>
      <p:sp>
        <p:nvSpPr>
          <p:cNvPr id="20" name="思考の吹き出し: 雲形 19">
            <a:extLst>
              <a:ext uri="{FF2B5EF4-FFF2-40B4-BE49-F238E27FC236}">
                <a16:creationId xmlns:a16="http://schemas.microsoft.com/office/drawing/2014/main" id="{C1C1285B-8779-47A8-8E15-B252FCC6A5E0}"/>
              </a:ext>
            </a:extLst>
          </p:cNvPr>
          <p:cNvSpPr/>
          <p:nvPr/>
        </p:nvSpPr>
        <p:spPr>
          <a:xfrm>
            <a:off x="4894309" y="3872390"/>
            <a:ext cx="1555334" cy="957129"/>
          </a:xfrm>
          <a:prstGeom prst="cloud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四角形: 角を丸くする 20">
            <a:extLst>
              <a:ext uri="{FF2B5EF4-FFF2-40B4-BE49-F238E27FC236}">
                <a16:creationId xmlns:a16="http://schemas.microsoft.com/office/drawing/2014/main" id="{BCC482D2-221D-4632-BD22-645D07D3C9CE}"/>
              </a:ext>
            </a:extLst>
          </p:cNvPr>
          <p:cNvSpPr/>
          <p:nvPr/>
        </p:nvSpPr>
        <p:spPr>
          <a:xfrm>
            <a:off x="3334396" y="5797739"/>
            <a:ext cx="1352413" cy="4156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パソコン</a:t>
            </a:r>
            <a:r>
              <a:rPr kumimoji="1" lang="en-US" altLang="ja-JP" dirty="0"/>
              <a:t>B</a:t>
            </a:r>
            <a:endParaRPr kumimoji="1" lang="ja-JP" altLang="en-US" dirty="0"/>
          </a:p>
        </p:txBody>
      </p:sp>
      <p:pic>
        <p:nvPicPr>
          <p:cNvPr id="1028" name="Picture 4" descr="ハッカーのイラスト | かわいいフリー素材集 いらすとや">
            <a:extLst>
              <a:ext uri="{FF2B5EF4-FFF2-40B4-BE49-F238E27FC236}">
                <a16:creationId xmlns:a16="http://schemas.microsoft.com/office/drawing/2014/main" id="{3B799DDD-3BA3-45A8-B2AD-82B10F1CFE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39147" y="5242001"/>
            <a:ext cx="1479580" cy="1479580"/>
          </a:xfrm>
          <a:prstGeom prst="rect">
            <a:avLst/>
          </a:prstGeom>
          <a:noFill/>
          <a:extLst>
            <a:ext uri="{909E8E84-426E-40DD-AFC4-6F175D3DCCD1}">
              <a14:hiddenFill xmlns:a14="http://schemas.microsoft.com/office/drawing/2010/main">
                <a:solidFill>
                  <a:srgbClr val="FFFFFF"/>
                </a:solidFill>
              </a14:hiddenFill>
            </a:ext>
          </a:extLst>
        </p:spPr>
      </p:pic>
      <p:sp>
        <p:nvSpPr>
          <p:cNvPr id="22" name="楕円 21">
            <a:extLst>
              <a:ext uri="{FF2B5EF4-FFF2-40B4-BE49-F238E27FC236}">
                <a16:creationId xmlns:a16="http://schemas.microsoft.com/office/drawing/2014/main" id="{4D8A695D-DD63-4CF3-BA6B-FD12420CEE48}"/>
              </a:ext>
            </a:extLst>
          </p:cNvPr>
          <p:cNvSpPr/>
          <p:nvPr/>
        </p:nvSpPr>
        <p:spPr>
          <a:xfrm>
            <a:off x="4383993" y="4744268"/>
            <a:ext cx="397909" cy="39790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4" name="直線コネクタ 23">
            <a:extLst>
              <a:ext uri="{FF2B5EF4-FFF2-40B4-BE49-F238E27FC236}">
                <a16:creationId xmlns:a16="http://schemas.microsoft.com/office/drawing/2014/main" id="{0A2D59FD-96DD-4C73-851F-72746750DAB8}"/>
              </a:ext>
            </a:extLst>
          </p:cNvPr>
          <p:cNvCxnSpPr>
            <a:cxnSpLocks/>
          </p:cNvCxnSpPr>
          <p:nvPr/>
        </p:nvCxnSpPr>
        <p:spPr>
          <a:xfrm flipH="1">
            <a:off x="4206495" y="5134777"/>
            <a:ext cx="306384" cy="70001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9" name="直線コネクタ 28">
            <a:extLst>
              <a:ext uri="{FF2B5EF4-FFF2-40B4-BE49-F238E27FC236}">
                <a16:creationId xmlns:a16="http://schemas.microsoft.com/office/drawing/2014/main" id="{79C12F8E-87CF-4C37-B33A-321C16340379}"/>
              </a:ext>
            </a:extLst>
          </p:cNvPr>
          <p:cNvCxnSpPr>
            <a:cxnSpLocks/>
            <a:stCxn id="22" idx="1"/>
          </p:cNvCxnSpPr>
          <p:nvPr/>
        </p:nvCxnSpPr>
        <p:spPr>
          <a:xfrm flipH="1" flipV="1">
            <a:off x="3913975" y="4616200"/>
            <a:ext cx="528290" cy="18634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2" name="直線コネクタ 31">
            <a:extLst>
              <a:ext uri="{FF2B5EF4-FFF2-40B4-BE49-F238E27FC236}">
                <a16:creationId xmlns:a16="http://schemas.microsoft.com/office/drawing/2014/main" id="{2632B745-3E7E-45E7-B7D7-0A9DBA52C026}"/>
              </a:ext>
            </a:extLst>
          </p:cNvPr>
          <p:cNvCxnSpPr>
            <a:cxnSpLocks/>
            <a:endCxn id="22" idx="7"/>
          </p:cNvCxnSpPr>
          <p:nvPr/>
        </p:nvCxnSpPr>
        <p:spPr>
          <a:xfrm flipH="1">
            <a:off x="4714736" y="3768493"/>
            <a:ext cx="1805328" cy="1096311"/>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4" name="テキスト ボックス 13">
            <a:extLst>
              <a:ext uri="{FF2B5EF4-FFF2-40B4-BE49-F238E27FC236}">
                <a16:creationId xmlns:a16="http://schemas.microsoft.com/office/drawing/2014/main" id="{07419BAC-EA97-4EAD-8058-ED6628238397}"/>
              </a:ext>
            </a:extLst>
          </p:cNvPr>
          <p:cNvSpPr txBox="1"/>
          <p:nvPr/>
        </p:nvSpPr>
        <p:spPr>
          <a:xfrm>
            <a:off x="6116395" y="2993131"/>
            <a:ext cx="1697984" cy="369332"/>
          </a:xfrm>
          <a:prstGeom prst="rect">
            <a:avLst/>
          </a:prstGeom>
          <a:noFill/>
        </p:spPr>
        <p:txBody>
          <a:bodyPr wrap="square" lIns="91440" tIns="45720" rIns="91440" bIns="45720" rtlCol="0" anchor="t">
            <a:spAutoFit/>
          </a:bodyPr>
          <a:lstStyle/>
          <a:p>
            <a:pPr algn="ctr"/>
            <a:r>
              <a:rPr kumimoji="1" lang="en-US" altLang="ja-JP" dirty="0">
                <a:ea typeface="游ゴシック"/>
              </a:rPr>
              <a:t>some.bank.jp</a:t>
            </a:r>
            <a:endParaRPr kumimoji="1" lang="ja-JP" altLang="en-US" dirty="0">
              <a:ea typeface="游ゴシック"/>
            </a:endParaRPr>
          </a:p>
        </p:txBody>
      </p:sp>
      <p:sp>
        <p:nvSpPr>
          <p:cNvPr id="10" name="フリーフォーム: 図形 9">
            <a:extLst>
              <a:ext uri="{FF2B5EF4-FFF2-40B4-BE49-F238E27FC236}">
                <a16:creationId xmlns:a16="http://schemas.microsoft.com/office/drawing/2014/main" id="{0F34F1C7-DCB6-4F87-BD43-BC85610FC96F}"/>
              </a:ext>
            </a:extLst>
          </p:cNvPr>
          <p:cNvSpPr/>
          <p:nvPr/>
        </p:nvSpPr>
        <p:spPr>
          <a:xfrm>
            <a:off x="3845608" y="4768953"/>
            <a:ext cx="339896" cy="957129"/>
          </a:xfrm>
          <a:custGeom>
            <a:avLst/>
            <a:gdLst>
              <a:gd name="connsiteX0" fmla="*/ 0 w 339896"/>
              <a:gd name="connsiteY0" fmla="*/ 0 h 957129"/>
              <a:gd name="connsiteX1" fmla="*/ 324740 w 339896"/>
              <a:gd name="connsiteY1" fmla="*/ 504202 h 957129"/>
              <a:gd name="connsiteX2" fmla="*/ 256374 w 339896"/>
              <a:gd name="connsiteY2" fmla="*/ 957129 h 957129"/>
            </a:gdLst>
            <a:ahLst/>
            <a:cxnLst>
              <a:cxn ang="0">
                <a:pos x="connsiteX0" y="connsiteY0"/>
              </a:cxn>
              <a:cxn ang="0">
                <a:pos x="connsiteX1" y="connsiteY1"/>
              </a:cxn>
              <a:cxn ang="0">
                <a:pos x="connsiteX2" y="connsiteY2"/>
              </a:cxn>
            </a:cxnLst>
            <a:rect l="l" t="t" r="r" b="b"/>
            <a:pathLst>
              <a:path w="339896" h="957129">
                <a:moveTo>
                  <a:pt x="0" y="0"/>
                </a:moveTo>
                <a:cubicBezTo>
                  <a:pt x="141005" y="172340"/>
                  <a:pt x="282011" y="344680"/>
                  <a:pt x="324740" y="504202"/>
                </a:cubicBezTo>
                <a:cubicBezTo>
                  <a:pt x="367469" y="663724"/>
                  <a:pt x="311921" y="810426"/>
                  <a:pt x="256374" y="957129"/>
                </a:cubicBezTo>
              </a:path>
            </a:pathLst>
          </a:cu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フリーフォーム: 図形 22">
            <a:extLst>
              <a:ext uri="{FF2B5EF4-FFF2-40B4-BE49-F238E27FC236}">
                <a16:creationId xmlns:a16="http://schemas.microsoft.com/office/drawing/2014/main" id="{27416DDF-C6F2-482F-A768-7CAC6D2CAEE0}"/>
              </a:ext>
            </a:extLst>
          </p:cNvPr>
          <p:cNvSpPr/>
          <p:nvPr/>
        </p:nvSpPr>
        <p:spPr>
          <a:xfrm>
            <a:off x="4025070" y="3629487"/>
            <a:ext cx="2419289" cy="853986"/>
          </a:xfrm>
          <a:custGeom>
            <a:avLst/>
            <a:gdLst>
              <a:gd name="connsiteX0" fmla="*/ 0 w 2367185"/>
              <a:gd name="connsiteY0" fmla="*/ 709301 h 818822"/>
              <a:gd name="connsiteX1" fmla="*/ 982766 w 2367185"/>
              <a:gd name="connsiteY1" fmla="*/ 760576 h 818822"/>
              <a:gd name="connsiteX2" fmla="*/ 2367185 w 2367185"/>
              <a:gd name="connsiteY2" fmla="*/ 0 h 818822"/>
              <a:gd name="connsiteX3" fmla="*/ 2367185 w 2367185"/>
              <a:gd name="connsiteY3" fmla="*/ 0 h 818822"/>
              <a:gd name="connsiteX4" fmla="*/ 2367185 w 2367185"/>
              <a:gd name="connsiteY4" fmla="*/ 0 h 818822"/>
              <a:gd name="connsiteX5" fmla="*/ 2367185 w 2367185"/>
              <a:gd name="connsiteY5" fmla="*/ 8546 h 818822"/>
              <a:gd name="connsiteX0" fmla="*/ 0 w 2367185"/>
              <a:gd name="connsiteY0" fmla="*/ 709301 h 818822"/>
              <a:gd name="connsiteX1" fmla="*/ 982766 w 2367185"/>
              <a:gd name="connsiteY1" fmla="*/ 760576 h 818822"/>
              <a:gd name="connsiteX2" fmla="*/ 2367185 w 2367185"/>
              <a:gd name="connsiteY2" fmla="*/ 0 h 818822"/>
              <a:gd name="connsiteX3" fmla="*/ 2367185 w 2367185"/>
              <a:gd name="connsiteY3" fmla="*/ 0 h 818822"/>
              <a:gd name="connsiteX4" fmla="*/ 2367185 w 2367185"/>
              <a:gd name="connsiteY4" fmla="*/ 0 h 818822"/>
              <a:gd name="connsiteX5" fmla="*/ 2367185 w 2367185"/>
              <a:gd name="connsiteY5" fmla="*/ 8546 h 818822"/>
              <a:gd name="connsiteX0" fmla="*/ 0 w 2419289"/>
              <a:gd name="connsiteY0" fmla="*/ 746358 h 853986"/>
              <a:gd name="connsiteX1" fmla="*/ 982766 w 2419289"/>
              <a:gd name="connsiteY1" fmla="*/ 797633 h 853986"/>
              <a:gd name="connsiteX2" fmla="*/ 2298818 w 2419289"/>
              <a:gd name="connsiteY2" fmla="*/ 62695 h 853986"/>
              <a:gd name="connsiteX3" fmla="*/ 2367185 w 2419289"/>
              <a:gd name="connsiteY3" fmla="*/ 37057 h 853986"/>
              <a:gd name="connsiteX4" fmla="*/ 2367185 w 2419289"/>
              <a:gd name="connsiteY4" fmla="*/ 37057 h 853986"/>
              <a:gd name="connsiteX5" fmla="*/ 2367185 w 2419289"/>
              <a:gd name="connsiteY5" fmla="*/ 37057 h 853986"/>
              <a:gd name="connsiteX6" fmla="*/ 2367185 w 2419289"/>
              <a:gd name="connsiteY6" fmla="*/ 45603 h 853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9289" h="853986">
                <a:moveTo>
                  <a:pt x="0" y="746358"/>
                </a:moveTo>
                <a:cubicBezTo>
                  <a:pt x="294117" y="831104"/>
                  <a:pt x="599630" y="911577"/>
                  <a:pt x="982766" y="797633"/>
                </a:cubicBezTo>
                <a:cubicBezTo>
                  <a:pt x="1365902" y="683689"/>
                  <a:pt x="2068082" y="189458"/>
                  <a:pt x="2298818" y="62695"/>
                </a:cubicBezTo>
                <a:cubicBezTo>
                  <a:pt x="2529554" y="-64068"/>
                  <a:pt x="2355791" y="41330"/>
                  <a:pt x="2367185" y="37057"/>
                </a:cubicBezTo>
                <a:lnTo>
                  <a:pt x="2367185" y="37057"/>
                </a:lnTo>
                <a:lnTo>
                  <a:pt x="2367185" y="37057"/>
                </a:lnTo>
                <a:lnTo>
                  <a:pt x="2367185" y="45603"/>
                </a:ln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9" name="グループ化 8">
            <a:extLst>
              <a:ext uri="{FF2B5EF4-FFF2-40B4-BE49-F238E27FC236}">
                <a16:creationId xmlns:a16="http://schemas.microsoft.com/office/drawing/2014/main" id="{3C75669B-1216-5E41-80C5-2443F3528A1C}"/>
              </a:ext>
            </a:extLst>
          </p:cNvPr>
          <p:cNvGrpSpPr/>
          <p:nvPr/>
        </p:nvGrpSpPr>
        <p:grpSpPr>
          <a:xfrm>
            <a:off x="4083554" y="5538058"/>
            <a:ext cx="162154" cy="188024"/>
            <a:chOff x="4083554" y="5538058"/>
            <a:chExt cx="162154" cy="188024"/>
          </a:xfrm>
        </p:grpSpPr>
        <p:cxnSp>
          <p:nvCxnSpPr>
            <p:cNvPr id="26" name="直線コネクタ 25">
              <a:extLst>
                <a:ext uri="{FF2B5EF4-FFF2-40B4-BE49-F238E27FC236}">
                  <a16:creationId xmlns:a16="http://schemas.microsoft.com/office/drawing/2014/main" id="{606BEDC2-DE87-4F62-B2B3-065AE89A05E0}"/>
                </a:ext>
              </a:extLst>
            </p:cNvPr>
            <p:cNvCxnSpPr>
              <a:cxnSpLocks/>
              <a:stCxn id="10" idx="2"/>
            </p:cNvCxnSpPr>
            <p:nvPr/>
          </p:nvCxnSpPr>
          <p:spPr>
            <a:xfrm flipH="1" flipV="1">
              <a:off x="4083554" y="5538058"/>
              <a:ext cx="18428" cy="188024"/>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1" name="直線コネクタ 30">
              <a:extLst>
                <a:ext uri="{FF2B5EF4-FFF2-40B4-BE49-F238E27FC236}">
                  <a16:creationId xmlns:a16="http://schemas.microsoft.com/office/drawing/2014/main" id="{D8D52056-77C3-4FC5-8379-E3F6DA4DBEC3}"/>
                </a:ext>
              </a:extLst>
            </p:cNvPr>
            <p:cNvCxnSpPr>
              <a:cxnSpLocks/>
              <a:endCxn id="10" idx="2"/>
            </p:cNvCxnSpPr>
            <p:nvPr/>
          </p:nvCxnSpPr>
          <p:spPr>
            <a:xfrm flipH="1">
              <a:off x="4101982" y="5622738"/>
              <a:ext cx="143726" cy="103344"/>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grpSp>
      <p:grpSp>
        <p:nvGrpSpPr>
          <p:cNvPr id="30" name="グループ化 29">
            <a:extLst>
              <a:ext uri="{FF2B5EF4-FFF2-40B4-BE49-F238E27FC236}">
                <a16:creationId xmlns:a16="http://schemas.microsoft.com/office/drawing/2014/main" id="{5CA5CF36-16BE-4484-BE20-49587C3D81F5}"/>
              </a:ext>
            </a:extLst>
          </p:cNvPr>
          <p:cNvGrpSpPr/>
          <p:nvPr/>
        </p:nvGrpSpPr>
        <p:grpSpPr>
          <a:xfrm rot="13004424">
            <a:off x="6270921" y="3566113"/>
            <a:ext cx="162154" cy="188024"/>
            <a:chOff x="4167587" y="5339681"/>
            <a:chExt cx="162154" cy="188024"/>
          </a:xfrm>
        </p:grpSpPr>
        <p:cxnSp>
          <p:nvCxnSpPr>
            <p:cNvPr id="33" name="直線コネクタ 32">
              <a:extLst>
                <a:ext uri="{FF2B5EF4-FFF2-40B4-BE49-F238E27FC236}">
                  <a16:creationId xmlns:a16="http://schemas.microsoft.com/office/drawing/2014/main" id="{73A4E0A2-2FC2-4EA9-AB80-7ED9B8995118}"/>
                </a:ext>
              </a:extLst>
            </p:cNvPr>
            <p:cNvCxnSpPr>
              <a:cxnSpLocks/>
            </p:cNvCxnSpPr>
            <p:nvPr/>
          </p:nvCxnSpPr>
          <p:spPr>
            <a:xfrm flipH="1" flipV="1">
              <a:off x="4167587" y="5339681"/>
              <a:ext cx="18428" cy="18802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BED319E4-DFCE-444C-AD21-42A9D10DEDFD}"/>
                </a:ext>
              </a:extLst>
            </p:cNvPr>
            <p:cNvCxnSpPr>
              <a:cxnSpLocks/>
            </p:cNvCxnSpPr>
            <p:nvPr/>
          </p:nvCxnSpPr>
          <p:spPr>
            <a:xfrm flipH="1">
              <a:off x="4186015" y="5424361"/>
              <a:ext cx="143726" cy="10334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37" name="テキスト ボックス 36">
            <a:extLst>
              <a:ext uri="{FF2B5EF4-FFF2-40B4-BE49-F238E27FC236}">
                <a16:creationId xmlns:a16="http://schemas.microsoft.com/office/drawing/2014/main" id="{EC569254-98A2-42FE-9772-0453D0BD70C7}"/>
              </a:ext>
            </a:extLst>
          </p:cNvPr>
          <p:cNvSpPr txBox="1"/>
          <p:nvPr/>
        </p:nvSpPr>
        <p:spPr>
          <a:xfrm>
            <a:off x="4423450" y="5305075"/>
            <a:ext cx="4461761" cy="646331"/>
          </a:xfrm>
          <a:prstGeom prst="rect">
            <a:avLst/>
          </a:prstGeom>
          <a:noFill/>
        </p:spPr>
        <p:txBody>
          <a:bodyPr wrap="square" rtlCol="0">
            <a:spAutoFit/>
          </a:bodyPr>
          <a:lstStyle/>
          <a:p>
            <a:pPr algn="ctr"/>
            <a:r>
              <a:rPr kumimoji="1" lang="ja-JP" altLang="en-US" b="1" dirty="0">
                <a:solidFill>
                  <a:srgbClr val="7030A0"/>
                </a:solidFill>
              </a:rPr>
              <a:t>通信している</a:t>
            </a:r>
            <a:r>
              <a:rPr kumimoji="1" lang="en-US" altLang="ja-JP" b="1" dirty="0">
                <a:solidFill>
                  <a:srgbClr val="7030A0"/>
                </a:solidFill>
              </a:rPr>
              <a:t>URL</a:t>
            </a:r>
            <a:r>
              <a:rPr kumimoji="1" lang="ja-JP" altLang="en-US" b="1" dirty="0">
                <a:solidFill>
                  <a:srgbClr val="7030A0"/>
                </a:solidFill>
              </a:rPr>
              <a:t>がばれたとしても</a:t>
            </a:r>
            <a:br>
              <a:rPr kumimoji="1" lang="en-US" altLang="ja-JP" b="1" dirty="0">
                <a:solidFill>
                  <a:srgbClr val="7030A0"/>
                </a:solidFill>
              </a:rPr>
            </a:br>
            <a:r>
              <a:rPr kumimoji="1" lang="ja-JP" altLang="en-US" b="1" dirty="0">
                <a:solidFill>
                  <a:srgbClr val="7030A0"/>
                </a:solidFill>
              </a:rPr>
              <a:t>鍵を持っていない</a:t>
            </a:r>
          </a:p>
        </p:txBody>
      </p:sp>
      <p:sp>
        <p:nvSpPr>
          <p:cNvPr id="38" name="フリーフォーム: 図形 37">
            <a:extLst>
              <a:ext uri="{FF2B5EF4-FFF2-40B4-BE49-F238E27FC236}">
                <a16:creationId xmlns:a16="http://schemas.microsoft.com/office/drawing/2014/main" id="{DC7FB997-F988-4AD1-B3E7-AF19638A490A}"/>
              </a:ext>
            </a:extLst>
          </p:cNvPr>
          <p:cNvSpPr/>
          <p:nvPr/>
        </p:nvSpPr>
        <p:spPr>
          <a:xfrm>
            <a:off x="4649388" y="3931465"/>
            <a:ext cx="2085173" cy="1760433"/>
          </a:xfrm>
          <a:custGeom>
            <a:avLst/>
            <a:gdLst>
              <a:gd name="connsiteX0" fmla="*/ 0 w 2085173"/>
              <a:gd name="connsiteY0" fmla="*/ 1760433 h 1760433"/>
              <a:gd name="connsiteX1" fmla="*/ 504201 w 2085173"/>
              <a:gd name="connsiteY1" fmla="*/ 1042587 h 1760433"/>
              <a:gd name="connsiteX2" fmla="*/ 2085173 w 2085173"/>
              <a:gd name="connsiteY2" fmla="*/ 0 h 1760433"/>
              <a:gd name="connsiteX3" fmla="*/ 2085173 w 2085173"/>
              <a:gd name="connsiteY3" fmla="*/ 0 h 1760433"/>
            </a:gdLst>
            <a:ahLst/>
            <a:cxnLst>
              <a:cxn ang="0">
                <a:pos x="connsiteX0" y="connsiteY0"/>
              </a:cxn>
              <a:cxn ang="0">
                <a:pos x="connsiteX1" y="connsiteY1"/>
              </a:cxn>
              <a:cxn ang="0">
                <a:pos x="connsiteX2" y="connsiteY2"/>
              </a:cxn>
              <a:cxn ang="0">
                <a:pos x="connsiteX3" y="connsiteY3"/>
              </a:cxn>
            </a:cxnLst>
            <a:rect l="l" t="t" r="r" b="b"/>
            <a:pathLst>
              <a:path w="2085173" h="1760433">
                <a:moveTo>
                  <a:pt x="0" y="1760433"/>
                </a:moveTo>
                <a:cubicBezTo>
                  <a:pt x="78336" y="1548212"/>
                  <a:pt x="156672" y="1335992"/>
                  <a:pt x="504201" y="1042587"/>
                </a:cubicBezTo>
                <a:cubicBezTo>
                  <a:pt x="851730" y="749182"/>
                  <a:pt x="2085173" y="0"/>
                  <a:pt x="2085173" y="0"/>
                </a:cubicBezTo>
                <a:lnTo>
                  <a:pt x="2085173" y="0"/>
                </a:lnTo>
              </a:path>
            </a:pathLst>
          </a:cu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40" name="グループ化 39">
            <a:extLst>
              <a:ext uri="{FF2B5EF4-FFF2-40B4-BE49-F238E27FC236}">
                <a16:creationId xmlns:a16="http://schemas.microsoft.com/office/drawing/2014/main" id="{8ED9B765-875C-4F66-B582-10F40715C5FA}"/>
              </a:ext>
            </a:extLst>
          </p:cNvPr>
          <p:cNvGrpSpPr/>
          <p:nvPr/>
        </p:nvGrpSpPr>
        <p:grpSpPr>
          <a:xfrm rot="13004424">
            <a:off x="6569044" y="3862562"/>
            <a:ext cx="162154" cy="188024"/>
            <a:chOff x="4167587" y="5339681"/>
            <a:chExt cx="162154" cy="188024"/>
          </a:xfrm>
        </p:grpSpPr>
        <p:cxnSp>
          <p:nvCxnSpPr>
            <p:cNvPr id="41" name="直線コネクタ 40">
              <a:extLst>
                <a:ext uri="{FF2B5EF4-FFF2-40B4-BE49-F238E27FC236}">
                  <a16:creationId xmlns:a16="http://schemas.microsoft.com/office/drawing/2014/main" id="{FE8C125A-9B2B-4006-9267-CF3A0CE76692}"/>
                </a:ext>
              </a:extLst>
            </p:cNvPr>
            <p:cNvCxnSpPr>
              <a:cxnSpLocks/>
            </p:cNvCxnSpPr>
            <p:nvPr/>
          </p:nvCxnSpPr>
          <p:spPr>
            <a:xfrm flipH="1" flipV="1">
              <a:off x="4167587" y="5339681"/>
              <a:ext cx="18428" cy="188024"/>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2" name="直線コネクタ 41">
              <a:extLst>
                <a:ext uri="{FF2B5EF4-FFF2-40B4-BE49-F238E27FC236}">
                  <a16:creationId xmlns:a16="http://schemas.microsoft.com/office/drawing/2014/main" id="{AA385747-24F3-4596-897A-50EFE5B73899}"/>
                </a:ext>
              </a:extLst>
            </p:cNvPr>
            <p:cNvCxnSpPr>
              <a:cxnSpLocks/>
            </p:cNvCxnSpPr>
            <p:nvPr/>
          </p:nvCxnSpPr>
          <p:spPr>
            <a:xfrm flipH="1">
              <a:off x="4186015" y="5424361"/>
              <a:ext cx="143726" cy="103344"/>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7" name="矢印: 下 6">
            <a:extLst>
              <a:ext uri="{FF2B5EF4-FFF2-40B4-BE49-F238E27FC236}">
                <a16:creationId xmlns:a16="http://schemas.microsoft.com/office/drawing/2014/main" id="{BE878CD3-8C4B-49D6-9E1E-1BD4001F7A15}"/>
              </a:ext>
            </a:extLst>
          </p:cNvPr>
          <p:cNvSpPr/>
          <p:nvPr/>
        </p:nvSpPr>
        <p:spPr>
          <a:xfrm rot="4393500">
            <a:off x="5151759" y="2794007"/>
            <a:ext cx="440326" cy="1365153"/>
          </a:xfrm>
          <a:prstGeom prst="down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6" name="Picture 4" descr="鍵・キーのアイコン04素材 | 無料のアイコンイラスト集 icon-pit">
            <a:extLst>
              <a:ext uri="{FF2B5EF4-FFF2-40B4-BE49-F238E27FC236}">
                <a16:creationId xmlns:a16="http://schemas.microsoft.com/office/drawing/2014/main" id="{98D56F7A-7F6D-494E-8B1B-228B4502C8D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66061" y="3264059"/>
            <a:ext cx="877329" cy="877329"/>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39" name="テキスト ボックス 38">
            <a:extLst>
              <a:ext uri="{FF2B5EF4-FFF2-40B4-BE49-F238E27FC236}">
                <a16:creationId xmlns:a16="http://schemas.microsoft.com/office/drawing/2014/main" id="{E9B36247-EE3A-4B0D-B71B-A8BCE41B6757}"/>
              </a:ext>
            </a:extLst>
          </p:cNvPr>
          <p:cNvSpPr txBox="1"/>
          <p:nvPr/>
        </p:nvSpPr>
        <p:spPr>
          <a:xfrm>
            <a:off x="6281444" y="4358149"/>
            <a:ext cx="2976583" cy="369332"/>
          </a:xfrm>
          <a:prstGeom prst="rect">
            <a:avLst/>
          </a:prstGeom>
          <a:noFill/>
        </p:spPr>
        <p:txBody>
          <a:bodyPr wrap="square" rtlCol="0">
            <a:spAutoFit/>
          </a:bodyPr>
          <a:lstStyle/>
          <a:p>
            <a:pPr algn="ctr"/>
            <a:r>
              <a:rPr kumimoji="1" lang="ja-JP" altLang="en-US" b="1" dirty="0">
                <a:solidFill>
                  <a:srgbClr val="FF0000"/>
                </a:solidFill>
              </a:rPr>
              <a:t>鍵が違うから別人だな</a:t>
            </a:r>
          </a:p>
        </p:txBody>
      </p:sp>
      <p:sp>
        <p:nvSpPr>
          <p:cNvPr id="35" name="テキスト ボックス 34">
            <a:extLst>
              <a:ext uri="{FF2B5EF4-FFF2-40B4-BE49-F238E27FC236}">
                <a16:creationId xmlns:a16="http://schemas.microsoft.com/office/drawing/2014/main" id="{8C0AA08C-6AFD-674E-A90C-3BA78AF9FD60}"/>
              </a:ext>
            </a:extLst>
          </p:cNvPr>
          <p:cNvSpPr txBox="1"/>
          <p:nvPr/>
        </p:nvSpPr>
        <p:spPr>
          <a:xfrm>
            <a:off x="5670408" y="2624968"/>
            <a:ext cx="2976583" cy="369332"/>
          </a:xfrm>
          <a:prstGeom prst="rect">
            <a:avLst/>
          </a:prstGeom>
          <a:noFill/>
        </p:spPr>
        <p:txBody>
          <a:bodyPr wrap="square" rtlCol="0">
            <a:spAutoFit/>
          </a:bodyPr>
          <a:lstStyle/>
          <a:p>
            <a:pPr algn="ctr"/>
            <a:r>
              <a:rPr kumimoji="1" lang="en-US" altLang="ja-JP" b="1" dirty="0" err="1">
                <a:solidFill>
                  <a:srgbClr val="FF0000"/>
                </a:solidFill>
              </a:rPr>
              <a:t>session_start</a:t>
            </a:r>
            <a:r>
              <a:rPr kumimoji="1" lang="en-US" altLang="ja-JP" b="1" dirty="0">
                <a:solidFill>
                  <a:srgbClr val="FF0000"/>
                </a:solidFill>
              </a:rPr>
              <a:t>( ... ) </a:t>
            </a:r>
            <a:r>
              <a:rPr kumimoji="1" lang="ja-JP" altLang="en-US" b="1">
                <a:solidFill>
                  <a:srgbClr val="FF0000"/>
                </a:solidFill>
              </a:rPr>
              <a:t>を使う</a:t>
            </a:r>
            <a:endParaRPr kumimoji="1" lang="ja-JP" altLang="en-US" b="1" dirty="0">
              <a:solidFill>
                <a:srgbClr val="FF0000"/>
              </a:solidFill>
            </a:endParaRPr>
          </a:p>
        </p:txBody>
      </p:sp>
      <p:pic>
        <p:nvPicPr>
          <p:cNvPr id="3074" name="Picture 2" descr="ジンジャークッキーのイラスト｜クリスマス飾り｜12月｜季節｜素材のプチッチ | クリスマス クッキー イラスト, ジンジャークッキー, クリスマス  イラスト">
            <a:extLst>
              <a:ext uri="{FF2B5EF4-FFF2-40B4-BE49-F238E27FC236}">
                <a16:creationId xmlns:a16="http://schemas.microsoft.com/office/drawing/2014/main" id="{9F0BE950-AFFF-7712-6250-34C2C81BCE1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8910858">
            <a:off x="5155465" y="3064279"/>
            <a:ext cx="482260" cy="679948"/>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いろいろなクッキーのイラスト | かわいいフリー素材集 いらすとや">
            <a:extLst>
              <a:ext uri="{FF2B5EF4-FFF2-40B4-BE49-F238E27FC236}">
                <a16:creationId xmlns:a16="http://schemas.microsoft.com/office/drawing/2014/main" id="{B2D87B88-A73F-17EF-3C68-BEFB9CC62F7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1469789">
            <a:off x="5906621" y="4112078"/>
            <a:ext cx="637327" cy="577529"/>
          </a:xfrm>
          <a:prstGeom prst="rect">
            <a:avLst/>
          </a:prstGeom>
          <a:noFill/>
          <a:extLst>
            <a:ext uri="{909E8E84-426E-40DD-AFC4-6F175D3DCCD1}">
              <a14:hiddenFill xmlns:a14="http://schemas.microsoft.com/office/drawing/2010/main">
                <a:solidFill>
                  <a:srgbClr val="FFFFFF"/>
                </a:solidFill>
              </a14:hiddenFill>
            </a:ext>
          </a:extLst>
        </p:spPr>
      </p:pic>
      <p:sp>
        <p:nvSpPr>
          <p:cNvPr id="8" name="乗算記号 7">
            <a:extLst>
              <a:ext uri="{FF2B5EF4-FFF2-40B4-BE49-F238E27FC236}">
                <a16:creationId xmlns:a16="http://schemas.microsoft.com/office/drawing/2014/main" id="{BD56223E-247D-4950-A835-60AE88178C8D}"/>
              </a:ext>
            </a:extLst>
          </p:cNvPr>
          <p:cNvSpPr/>
          <p:nvPr/>
        </p:nvSpPr>
        <p:spPr>
          <a:xfrm>
            <a:off x="6030497" y="4149357"/>
            <a:ext cx="460600" cy="460600"/>
          </a:xfrm>
          <a:prstGeom prst="mathMultiply">
            <a:avLst>
              <a:gd name="adj1" fmla="val 14243"/>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364176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A3D779A-ECF4-6A17-7780-C844EABA2DEA}"/>
              </a:ext>
            </a:extLst>
          </p:cNvPr>
          <p:cNvSpPr>
            <a:spLocks noGrp="1"/>
          </p:cNvSpPr>
          <p:nvPr>
            <p:ph type="title"/>
          </p:nvPr>
        </p:nvSpPr>
        <p:spPr/>
        <p:txBody>
          <a:bodyPr/>
          <a:lstStyle/>
          <a:p>
            <a:r>
              <a:rPr kumimoji="1" lang="en-US" altLang="ja-JP" cap="none" dirty="0"/>
              <a:t>Cookie</a:t>
            </a:r>
            <a:r>
              <a:rPr kumimoji="1" lang="ja-JP" altLang="en-US" cap="none" dirty="0"/>
              <a:t>とトラッキング</a:t>
            </a:r>
          </a:p>
        </p:txBody>
      </p:sp>
      <p:sp>
        <p:nvSpPr>
          <p:cNvPr id="3" name="コンテンツ プレースホルダー 2">
            <a:extLst>
              <a:ext uri="{FF2B5EF4-FFF2-40B4-BE49-F238E27FC236}">
                <a16:creationId xmlns:a16="http://schemas.microsoft.com/office/drawing/2014/main" id="{50E35C7C-7714-555E-5308-9D37455C23C9}"/>
              </a:ext>
            </a:extLst>
          </p:cNvPr>
          <p:cNvSpPr>
            <a:spLocks noGrp="1"/>
          </p:cNvSpPr>
          <p:nvPr>
            <p:ph idx="1"/>
          </p:nvPr>
        </p:nvSpPr>
        <p:spPr>
          <a:xfrm>
            <a:off x="1443491" y="2015733"/>
            <a:ext cx="6571343" cy="4122420"/>
          </a:xfrm>
        </p:spPr>
        <p:txBody>
          <a:bodyPr>
            <a:normAutofit/>
          </a:bodyPr>
          <a:lstStyle/>
          <a:p>
            <a:r>
              <a:rPr kumimoji="1" lang="en-US" altLang="ja-JP" sz="2400" b="1" dirty="0">
                <a:solidFill>
                  <a:srgbClr val="0070C0"/>
                </a:solidFill>
              </a:rPr>
              <a:t>1</a:t>
            </a:r>
            <a:r>
              <a:rPr kumimoji="1" lang="en-US" altLang="ja-JP" sz="2400" b="1" baseline="30000" dirty="0">
                <a:solidFill>
                  <a:srgbClr val="0070C0"/>
                </a:solidFill>
              </a:rPr>
              <a:t>st</a:t>
            </a:r>
            <a:r>
              <a:rPr kumimoji="1" lang="en-US" altLang="ja-JP" sz="2400" b="1" dirty="0">
                <a:solidFill>
                  <a:srgbClr val="0070C0"/>
                </a:solidFill>
              </a:rPr>
              <a:t> Party Cookie</a:t>
            </a:r>
          </a:p>
          <a:p>
            <a:pPr lvl="1"/>
            <a:r>
              <a:rPr kumimoji="1" lang="en-US" altLang="ja-JP" sz="1800" dirty="0"/>
              <a:t>Cookie</a:t>
            </a:r>
            <a:r>
              <a:rPr kumimoji="1" lang="ja-JP" altLang="en-US" sz="1800" dirty="0"/>
              <a:t>で購入情報を保存</a:t>
            </a:r>
            <a:endParaRPr kumimoji="1" lang="en-US" altLang="ja-JP" sz="1800" dirty="0"/>
          </a:p>
          <a:p>
            <a:pPr lvl="1"/>
            <a:r>
              <a:rPr kumimoji="1" lang="ja-JP" altLang="en-US" sz="1800" dirty="0"/>
              <a:t>訪問中のサイトから発行される</a:t>
            </a:r>
            <a:r>
              <a:rPr kumimoji="1" lang="en-US" altLang="ja-JP" sz="1800" dirty="0"/>
              <a:t>Cookie</a:t>
            </a:r>
          </a:p>
          <a:p>
            <a:r>
              <a:rPr lang="en-US" altLang="ja-JP" sz="2200" b="1" dirty="0">
                <a:solidFill>
                  <a:srgbClr val="0070C0"/>
                </a:solidFill>
              </a:rPr>
              <a:t>3</a:t>
            </a:r>
            <a:r>
              <a:rPr lang="en-US" altLang="ja-JP" sz="2200" b="1" baseline="30000" dirty="0">
                <a:solidFill>
                  <a:srgbClr val="0070C0"/>
                </a:solidFill>
              </a:rPr>
              <a:t>rd</a:t>
            </a:r>
            <a:r>
              <a:rPr lang="en-US" altLang="ja-JP" sz="2200" b="1" dirty="0">
                <a:solidFill>
                  <a:srgbClr val="0070C0"/>
                </a:solidFill>
              </a:rPr>
              <a:t> Party Cookie</a:t>
            </a:r>
          </a:p>
          <a:p>
            <a:pPr lvl="1"/>
            <a:r>
              <a:rPr kumimoji="1" lang="ja-JP" altLang="en-US" sz="1800" dirty="0"/>
              <a:t>見ているページに広告が表示される場合</a:t>
            </a:r>
            <a:endParaRPr kumimoji="1" lang="en-US" altLang="ja-JP" sz="1800" dirty="0"/>
          </a:p>
          <a:p>
            <a:pPr lvl="1"/>
            <a:r>
              <a:rPr lang="ja-JP" altLang="en-US" sz="1800" dirty="0"/>
              <a:t>広告業者から発行される</a:t>
            </a:r>
            <a:r>
              <a:rPr lang="en-US" altLang="ja-JP" sz="1800" dirty="0"/>
              <a:t>Cookie</a:t>
            </a:r>
          </a:p>
          <a:p>
            <a:pPr lvl="1"/>
            <a:r>
              <a:rPr kumimoji="1" lang="ja-JP" altLang="en-US" sz="1800" dirty="0"/>
              <a:t>ターゲッティング広告</a:t>
            </a:r>
            <a:endParaRPr kumimoji="1" lang="en-US" altLang="ja-JP" sz="1800" dirty="0"/>
          </a:p>
          <a:p>
            <a:r>
              <a:rPr lang="ja-JP" altLang="en-US" sz="2200" b="1" dirty="0">
                <a:solidFill>
                  <a:srgbClr val="FF0000"/>
                </a:solidFill>
              </a:rPr>
              <a:t>ユーザのサイト閲覧情報を収集・分析</a:t>
            </a:r>
            <a:endParaRPr kumimoji="1" lang="en-US" altLang="ja-JP" sz="2200" b="1" dirty="0">
              <a:solidFill>
                <a:srgbClr val="FF0000"/>
              </a:solidFill>
            </a:endParaRPr>
          </a:p>
          <a:p>
            <a:pPr lvl="1"/>
            <a:endParaRPr kumimoji="1" lang="en-US" altLang="ja-JP" sz="1800" dirty="0"/>
          </a:p>
        </p:txBody>
      </p:sp>
      <p:pic>
        <p:nvPicPr>
          <p:cNvPr id="4" name="Picture 4" descr="ハッカーのイラスト | かわいいフリー素材集 いらすとや">
            <a:extLst>
              <a:ext uri="{FF2B5EF4-FFF2-40B4-BE49-F238E27FC236}">
                <a16:creationId xmlns:a16="http://schemas.microsoft.com/office/drawing/2014/main" id="{4AF1C84F-0EBB-E581-7C59-CAAA95F1C98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168" y="4573900"/>
            <a:ext cx="1479580" cy="1479580"/>
          </a:xfrm>
          <a:prstGeom prst="rect">
            <a:avLst/>
          </a:prstGeom>
          <a:noFill/>
          <a:extLst>
            <a:ext uri="{909E8E84-426E-40DD-AFC4-6F175D3DCCD1}">
              <a14:hiddenFill xmlns:a14="http://schemas.microsoft.com/office/drawing/2010/main">
                <a:solidFill>
                  <a:srgbClr val="FFFFFF"/>
                </a:solidFill>
              </a14:hiddenFill>
            </a:ext>
          </a:extLst>
        </p:spPr>
      </p:pic>
      <p:sp>
        <p:nvSpPr>
          <p:cNvPr id="5" name="吹き出し: 角を丸めた四角形 43">
            <a:extLst>
              <a:ext uri="{FF2B5EF4-FFF2-40B4-BE49-F238E27FC236}">
                <a16:creationId xmlns:a16="http://schemas.microsoft.com/office/drawing/2014/main" id="{36FB063C-874E-5E1E-6A50-99A2AFB8E059}"/>
              </a:ext>
            </a:extLst>
          </p:cNvPr>
          <p:cNvSpPr/>
          <p:nvPr/>
        </p:nvSpPr>
        <p:spPr>
          <a:xfrm>
            <a:off x="6686615" y="3076749"/>
            <a:ext cx="2269217" cy="1788981"/>
          </a:xfrm>
          <a:prstGeom prst="wedgeRoundRectCallout">
            <a:avLst>
              <a:gd name="adj1" fmla="val -70187"/>
              <a:gd name="adj2" fmla="val -37231"/>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ja-JP" altLang="en-US" sz="1600" dirty="0">
                <a:solidFill>
                  <a:srgbClr val="FF0000"/>
                </a:solidFill>
              </a:rPr>
              <a:t>トラッキングが不気味と思って、</a:t>
            </a:r>
            <a:r>
              <a:rPr kumimoji="1" lang="en-US" altLang="ja-JP" sz="1600" dirty="0">
                <a:solidFill>
                  <a:srgbClr val="FF0000"/>
                </a:solidFill>
              </a:rPr>
              <a:t>Cookie</a:t>
            </a:r>
            <a:r>
              <a:rPr kumimoji="1" lang="ja-JP" altLang="en-US" sz="1600" dirty="0">
                <a:solidFill>
                  <a:srgbClr val="FF0000"/>
                </a:solidFill>
              </a:rPr>
              <a:t>を拒否したら</a:t>
            </a:r>
            <a:br>
              <a:rPr kumimoji="1" lang="en-US" altLang="ja-JP" sz="1600" dirty="0">
                <a:solidFill>
                  <a:srgbClr val="FF0000"/>
                </a:solidFill>
              </a:rPr>
            </a:br>
            <a:r>
              <a:rPr kumimoji="1" lang="ja-JP" altLang="en-US" sz="1600" dirty="0">
                <a:solidFill>
                  <a:srgbClr val="FF0000"/>
                </a:solidFill>
              </a:rPr>
              <a:t>セッション情報がとれなくてページ表示ができなくなる。</a:t>
            </a:r>
          </a:p>
        </p:txBody>
      </p:sp>
      <p:sp>
        <p:nvSpPr>
          <p:cNvPr id="7" name="吹き出し: 角を丸めた四角形 43">
            <a:extLst>
              <a:ext uri="{FF2B5EF4-FFF2-40B4-BE49-F238E27FC236}">
                <a16:creationId xmlns:a16="http://schemas.microsoft.com/office/drawing/2014/main" id="{9E33CCD6-2C74-3C2F-19C2-8DF827858881}"/>
              </a:ext>
            </a:extLst>
          </p:cNvPr>
          <p:cNvSpPr/>
          <p:nvPr/>
        </p:nvSpPr>
        <p:spPr>
          <a:xfrm>
            <a:off x="3936965" y="5697998"/>
            <a:ext cx="3763544" cy="880310"/>
          </a:xfrm>
          <a:prstGeom prst="wedgeRoundRectCallout">
            <a:avLst>
              <a:gd name="adj1" fmla="val -71387"/>
              <a:gd name="adj2" fmla="val -70573"/>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pPr marL="285750" indent="-285750">
              <a:buFont typeface="Arial" panose="020B0604020202020204" pitchFamily="34" charset="0"/>
              <a:buChar char="•"/>
            </a:pPr>
            <a:r>
              <a:rPr kumimoji="1" lang="ja-JP" altLang="en-US" sz="1600" dirty="0">
                <a:solidFill>
                  <a:srgbClr val="FF0000"/>
                </a:solidFill>
              </a:rPr>
              <a:t>どこから接続しているのか分かる。</a:t>
            </a:r>
            <a:endParaRPr kumimoji="1" lang="en-US" altLang="ja-JP" sz="1600" dirty="0">
              <a:solidFill>
                <a:srgbClr val="FF0000"/>
              </a:solidFill>
            </a:endParaRPr>
          </a:p>
          <a:p>
            <a:pPr marL="285750" indent="-285750">
              <a:buFont typeface="Arial" panose="020B0604020202020204" pitchFamily="34" charset="0"/>
              <a:buChar char="•"/>
            </a:pPr>
            <a:r>
              <a:rPr kumimoji="1" lang="ja-JP" altLang="en-US" sz="1600" dirty="0">
                <a:solidFill>
                  <a:srgbClr val="FF0000"/>
                </a:solidFill>
              </a:rPr>
              <a:t>ユーザがどこにいるか追跡できる。</a:t>
            </a:r>
            <a:endParaRPr kumimoji="1" lang="en-US" altLang="ja-JP" sz="1600" dirty="0">
              <a:solidFill>
                <a:srgbClr val="FF0000"/>
              </a:solidFill>
            </a:endParaRPr>
          </a:p>
          <a:p>
            <a:pPr marL="285750" indent="-285750">
              <a:buFont typeface="Arial" panose="020B0604020202020204" pitchFamily="34" charset="0"/>
              <a:buChar char="•"/>
            </a:pPr>
            <a:r>
              <a:rPr kumimoji="1" lang="ja-JP" altLang="en-US" sz="1600" dirty="0">
                <a:solidFill>
                  <a:srgbClr val="FF0000"/>
                </a:solidFill>
              </a:rPr>
              <a:t>不気味じゃね？</a:t>
            </a:r>
          </a:p>
        </p:txBody>
      </p:sp>
      <p:pic>
        <p:nvPicPr>
          <p:cNvPr id="9" name="Picture 4" descr="いろいろなクッキーのイラスト | かわいいフリー素材集 いらすとや">
            <a:extLst>
              <a:ext uri="{FF2B5EF4-FFF2-40B4-BE49-F238E27FC236}">
                <a16:creationId xmlns:a16="http://schemas.microsoft.com/office/drawing/2014/main" id="{13DE2C0C-E5D1-6A65-FF6F-DB3886F093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469789">
            <a:off x="7134538" y="937132"/>
            <a:ext cx="1402442" cy="127085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ジンジャークッキーのイラスト｜クリスマス飾り｜12月｜季節｜素材のプチッチ | クリスマス クッキー イラスト, ジンジャークッキー, クリスマス  イラスト">
            <a:extLst>
              <a:ext uri="{FF2B5EF4-FFF2-40B4-BE49-F238E27FC236}">
                <a16:creationId xmlns:a16="http://schemas.microsoft.com/office/drawing/2014/main" id="{C2C02003-684D-25EA-4222-15A1C941A31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20331615">
            <a:off x="6309404" y="903699"/>
            <a:ext cx="1064650" cy="15010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01785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C90D4DA-BE45-4643-8FA5-DDFD9CA4A5CB}"/>
              </a:ext>
            </a:extLst>
          </p:cNvPr>
          <p:cNvSpPr>
            <a:spLocks noGrp="1"/>
          </p:cNvSpPr>
          <p:nvPr>
            <p:ph type="title"/>
          </p:nvPr>
        </p:nvSpPr>
        <p:spPr/>
        <p:txBody>
          <a:bodyPr/>
          <a:lstStyle/>
          <a:p>
            <a:r>
              <a:rPr kumimoji="1" lang="en-US" altLang="ja-JP" dirty="0"/>
              <a:t>HTML</a:t>
            </a:r>
            <a:r>
              <a:rPr kumimoji="1" lang="ja-JP" altLang="en-US"/>
              <a:t>インジェクション</a:t>
            </a:r>
            <a:r>
              <a:rPr kumimoji="1" lang="en-US" altLang="ja-JP" dirty="0"/>
              <a:t>(1)</a:t>
            </a:r>
            <a:endParaRPr kumimoji="1" lang="ja-JP" altLang="en-US"/>
          </a:p>
        </p:txBody>
      </p:sp>
      <p:pic>
        <p:nvPicPr>
          <p:cNvPr id="5" name="コンテンツ プレースホルダー 4" descr="テーブル&#10;&#10;自動的に生成された説明">
            <a:extLst>
              <a:ext uri="{FF2B5EF4-FFF2-40B4-BE49-F238E27FC236}">
                <a16:creationId xmlns:a16="http://schemas.microsoft.com/office/drawing/2014/main" id="{A92524EB-0843-1D42-9F99-663D405E68D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61477" y="1658317"/>
            <a:ext cx="5434361" cy="3449638"/>
          </a:xfrm>
        </p:spPr>
      </p:pic>
      <p:pic>
        <p:nvPicPr>
          <p:cNvPr id="7" name="図 6" descr="テーブル&#10;&#10;自動的に生成された説明">
            <a:extLst>
              <a:ext uri="{FF2B5EF4-FFF2-40B4-BE49-F238E27FC236}">
                <a16:creationId xmlns:a16="http://schemas.microsoft.com/office/drawing/2014/main" id="{95045026-77D8-F843-8DE5-1CF226BDA65F}"/>
              </a:ext>
            </a:extLst>
          </p:cNvPr>
          <p:cNvPicPr>
            <a:picLocks noChangeAspect="1"/>
          </p:cNvPicPr>
          <p:nvPr/>
        </p:nvPicPr>
        <p:blipFill rotWithShape="1">
          <a:blip r:embed="rId3">
            <a:extLst>
              <a:ext uri="{28A0092B-C50C-407E-A947-70E740481C1C}">
                <a14:useLocalDpi xmlns:a14="http://schemas.microsoft.com/office/drawing/2010/main" val="0"/>
              </a:ext>
            </a:extLst>
          </a:blip>
          <a:srcRect r="3637"/>
          <a:stretch/>
        </p:blipFill>
        <p:spPr>
          <a:xfrm>
            <a:off x="5108994" y="1658317"/>
            <a:ext cx="3573529" cy="2044700"/>
          </a:xfrm>
          <a:prstGeom prst="rect">
            <a:avLst/>
          </a:prstGeom>
          <a:ln w="38100">
            <a:solidFill>
              <a:srgbClr val="FF0000"/>
            </a:solidFill>
          </a:ln>
        </p:spPr>
      </p:pic>
      <p:sp>
        <p:nvSpPr>
          <p:cNvPr id="8" name="角丸四角形 7">
            <a:extLst>
              <a:ext uri="{FF2B5EF4-FFF2-40B4-BE49-F238E27FC236}">
                <a16:creationId xmlns:a16="http://schemas.microsoft.com/office/drawing/2014/main" id="{16F71B1D-ED1F-DF4F-A8C8-2088292DD712}"/>
              </a:ext>
            </a:extLst>
          </p:cNvPr>
          <p:cNvSpPr/>
          <p:nvPr/>
        </p:nvSpPr>
        <p:spPr>
          <a:xfrm>
            <a:off x="2471811" y="3348901"/>
            <a:ext cx="2100189" cy="539473"/>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9" name="直線矢印コネクタ 8">
            <a:extLst>
              <a:ext uri="{FF2B5EF4-FFF2-40B4-BE49-F238E27FC236}">
                <a16:creationId xmlns:a16="http://schemas.microsoft.com/office/drawing/2014/main" id="{751AED8E-3ACE-D445-A1E8-5434D014753C}"/>
              </a:ext>
            </a:extLst>
          </p:cNvPr>
          <p:cNvCxnSpPr>
            <a:cxnSpLocks/>
          </p:cNvCxnSpPr>
          <p:nvPr/>
        </p:nvCxnSpPr>
        <p:spPr>
          <a:xfrm flipV="1">
            <a:off x="3951111" y="2573867"/>
            <a:ext cx="1061156" cy="77503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吹き出し: 角を丸めた四角形 43">
            <a:extLst>
              <a:ext uri="{FF2B5EF4-FFF2-40B4-BE49-F238E27FC236}">
                <a16:creationId xmlns:a16="http://schemas.microsoft.com/office/drawing/2014/main" id="{F6ED2F3C-B5FF-F24F-8F68-70181E91B7A6}"/>
              </a:ext>
            </a:extLst>
          </p:cNvPr>
          <p:cNvSpPr/>
          <p:nvPr/>
        </p:nvSpPr>
        <p:spPr>
          <a:xfrm>
            <a:off x="725250" y="4152078"/>
            <a:ext cx="7289584" cy="863700"/>
          </a:xfrm>
          <a:prstGeom prst="wedgeRoundRectCallout">
            <a:avLst>
              <a:gd name="adj1" fmla="val 33278"/>
              <a:gd name="adj2" fmla="val -217792"/>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ja-JP" altLang="en-US" sz="2400" dirty="0">
                <a:solidFill>
                  <a:schemeClr val="tx1"/>
                </a:solidFill>
              </a:rPr>
              <a:t>ブラウザの</a:t>
            </a:r>
            <a:r>
              <a:rPr kumimoji="1" lang="en-US" altLang="ja-JP" sz="2400" dirty="0">
                <a:solidFill>
                  <a:schemeClr val="tx1"/>
                </a:solidFill>
              </a:rPr>
              <a:t>URL</a:t>
            </a:r>
            <a:r>
              <a:rPr kumimoji="1" lang="ja-JP" altLang="en-US" sz="2400" dirty="0">
                <a:solidFill>
                  <a:schemeClr val="tx1"/>
                </a:solidFill>
              </a:rPr>
              <a:t>欄には</a:t>
            </a:r>
            <a:br>
              <a:rPr kumimoji="1" lang="en-US" altLang="ja-JP" sz="2400" dirty="0">
                <a:solidFill>
                  <a:schemeClr val="tx1"/>
                </a:solidFill>
              </a:rPr>
            </a:br>
            <a:r>
              <a:rPr kumimoji="1" lang="en-US" altLang="ja-JP" sz="2400" dirty="0">
                <a:solidFill>
                  <a:schemeClr val="tx1"/>
                </a:solidFill>
              </a:rPr>
              <a:t>http://.......</a:t>
            </a:r>
            <a:r>
              <a:rPr kumimoji="1" lang="en-US" altLang="ja-JP" sz="2400" dirty="0" err="1">
                <a:solidFill>
                  <a:schemeClr val="tx1"/>
                </a:solidFill>
              </a:rPr>
              <a:t>sampleF.php?</a:t>
            </a:r>
            <a:r>
              <a:rPr kumimoji="1" lang="en-US" altLang="ja-JP" sz="2400" b="1" dirty="0" err="1">
                <a:solidFill>
                  <a:srgbClr val="FF0000"/>
                </a:solidFill>
              </a:rPr>
              <a:t>PASS</a:t>
            </a:r>
            <a:r>
              <a:rPr kumimoji="1" lang="en-US" altLang="ja-JP" sz="2400" b="1" dirty="0">
                <a:solidFill>
                  <a:srgbClr val="FF0000"/>
                </a:solidFill>
              </a:rPr>
              <a:t>=</a:t>
            </a:r>
            <a:r>
              <a:rPr kumimoji="1" lang="en-US" altLang="ja-JP" sz="2400" b="1" dirty="0" err="1">
                <a:solidFill>
                  <a:srgbClr val="FF0000"/>
                </a:solidFill>
              </a:rPr>
              <a:t>hogehoge</a:t>
            </a:r>
            <a:r>
              <a:rPr kumimoji="1" lang="en-US" altLang="ja-JP" sz="2400" dirty="0" err="1">
                <a:solidFill>
                  <a:schemeClr val="tx1"/>
                </a:solidFill>
              </a:rPr>
              <a:t>&amp;OPINION</a:t>
            </a:r>
            <a:r>
              <a:rPr kumimoji="1" lang="en-US" altLang="ja-JP" sz="2400" dirty="0">
                <a:solidFill>
                  <a:schemeClr val="tx1"/>
                </a:solidFill>
              </a:rPr>
              <a:t>=...</a:t>
            </a:r>
          </a:p>
        </p:txBody>
      </p:sp>
      <p:sp>
        <p:nvSpPr>
          <p:cNvPr id="13" name="テキスト ボックス 12">
            <a:extLst>
              <a:ext uri="{FF2B5EF4-FFF2-40B4-BE49-F238E27FC236}">
                <a16:creationId xmlns:a16="http://schemas.microsoft.com/office/drawing/2014/main" id="{61C09013-7627-A345-905C-3686B06E054D}"/>
              </a:ext>
            </a:extLst>
          </p:cNvPr>
          <p:cNvSpPr txBox="1"/>
          <p:nvPr/>
        </p:nvSpPr>
        <p:spPr>
          <a:xfrm>
            <a:off x="1126435" y="5367131"/>
            <a:ext cx="7116417" cy="646331"/>
          </a:xfrm>
          <a:prstGeom prst="rect">
            <a:avLst/>
          </a:prstGeom>
          <a:solidFill>
            <a:srgbClr val="FFFF9F"/>
          </a:solidFill>
        </p:spPr>
        <p:txBody>
          <a:bodyPr wrap="square" rtlCol="0">
            <a:spAutoFit/>
          </a:bodyPr>
          <a:lstStyle/>
          <a:p>
            <a:r>
              <a:rPr kumimoji="1" lang="ja-JP" altLang="en-US" b="1" dirty="0">
                <a:solidFill>
                  <a:srgbClr val="FF0000"/>
                </a:solidFill>
              </a:rPr>
              <a:t>パスワードなどは、</a:t>
            </a:r>
            <a:r>
              <a:rPr kumimoji="1" lang="en-US" altLang="ja-JP" b="1" dirty="0">
                <a:solidFill>
                  <a:srgbClr val="FF0000"/>
                </a:solidFill>
              </a:rPr>
              <a:t>GET</a:t>
            </a:r>
            <a:r>
              <a:rPr kumimoji="1" lang="ja-JP" altLang="en-US" b="1" dirty="0">
                <a:solidFill>
                  <a:srgbClr val="FF0000"/>
                </a:solidFill>
              </a:rPr>
              <a:t>メソッドで送ってはいけない</a:t>
            </a:r>
            <a:endParaRPr kumimoji="1" lang="en-US" altLang="ja-JP" b="1" dirty="0">
              <a:solidFill>
                <a:srgbClr val="FF0000"/>
              </a:solidFill>
            </a:endParaRPr>
          </a:p>
          <a:p>
            <a:r>
              <a:rPr kumimoji="1" lang="en-US" altLang="ja-JP" b="1" dirty="0">
                <a:solidFill>
                  <a:srgbClr val="FF0000"/>
                </a:solidFill>
              </a:rPr>
              <a:t>&lt;form method=“POST” action=“</a:t>
            </a:r>
            <a:r>
              <a:rPr kumimoji="1" lang="en-US" altLang="ja-JP" b="1" dirty="0" err="1">
                <a:solidFill>
                  <a:srgbClr val="FF0000"/>
                </a:solidFill>
              </a:rPr>
              <a:t>sampleF.php</a:t>
            </a:r>
            <a:r>
              <a:rPr kumimoji="1" lang="en-US" altLang="ja-JP" b="1" dirty="0">
                <a:solidFill>
                  <a:srgbClr val="FF0000"/>
                </a:solidFill>
              </a:rPr>
              <a:t>”&gt;</a:t>
            </a:r>
            <a:endParaRPr kumimoji="1" lang="ja-JP" altLang="en-US" b="1" dirty="0">
              <a:solidFill>
                <a:srgbClr val="FF0000"/>
              </a:solidFill>
            </a:endParaRPr>
          </a:p>
        </p:txBody>
      </p:sp>
      <p:sp>
        <p:nvSpPr>
          <p:cNvPr id="14" name="吹き出し: 角を丸めた四角形 43">
            <a:extLst>
              <a:ext uri="{FF2B5EF4-FFF2-40B4-BE49-F238E27FC236}">
                <a16:creationId xmlns:a16="http://schemas.microsoft.com/office/drawing/2014/main" id="{18431BF6-E273-994C-A612-E475615E3AC9}"/>
              </a:ext>
            </a:extLst>
          </p:cNvPr>
          <p:cNvSpPr/>
          <p:nvPr/>
        </p:nvSpPr>
        <p:spPr>
          <a:xfrm>
            <a:off x="5164683" y="257077"/>
            <a:ext cx="3664225" cy="488229"/>
          </a:xfrm>
          <a:prstGeom prst="wedgeRoundRectCallout">
            <a:avLst>
              <a:gd name="adj1" fmla="val -45749"/>
              <a:gd name="adj2" fmla="val -15843"/>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b="0" i="0" u="none" strike="noStrike">
                <a:solidFill>
                  <a:srgbClr val="FF0000"/>
                </a:solidFill>
                <a:effectLst/>
                <a:latin typeface="Meiryo" panose="020B0604030504040204" pitchFamily="50" charset="-128"/>
                <a:ea typeface="Meiryo" panose="020B0604030504040204" pitchFamily="50" charset="-128"/>
              </a:rPr>
              <a:t>演習資料</a:t>
            </a:r>
            <a:r>
              <a:rPr lang="en-US" altLang="ja-JP" b="0" i="0" u="none" strike="noStrike" dirty="0">
                <a:solidFill>
                  <a:srgbClr val="FF0000"/>
                </a:solidFill>
                <a:effectLst/>
                <a:latin typeface="Meiryo" panose="020B0604030504040204" pitchFamily="50" charset="-128"/>
                <a:ea typeface="Meiryo" panose="020B0604030504040204" pitchFamily="50" charset="-128"/>
              </a:rPr>
              <a:t> </a:t>
            </a:r>
            <a:r>
              <a:rPr lang="en-US" altLang="ja-JP" b="0" i="0" u="none" strike="noStrike" dirty="0" err="1">
                <a:solidFill>
                  <a:srgbClr val="FF0000"/>
                </a:solidFill>
                <a:effectLst/>
                <a:latin typeface="Meiryo" panose="020B0604030504040204" pitchFamily="50" charset="-128"/>
                <a:ea typeface="Meiryo" panose="020B0604030504040204" pitchFamily="50" charset="-128"/>
              </a:rPr>
              <a:t>sampleF.php</a:t>
            </a:r>
            <a:endParaRPr lang="ja-JP" altLang="en-US" b="0" i="0" dirty="0">
              <a:solidFill>
                <a:srgbClr val="FF0000"/>
              </a:solidFill>
              <a:effectLst/>
              <a:latin typeface="Meiryo" panose="020B0604030504040204" pitchFamily="50" charset="-128"/>
              <a:ea typeface="Meiryo" panose="020B0604030504040204" pitchFamily="50" charset="-128"/>
            </a:endParaRPr>
          </a:p>
        </p:txBody>
      </p:sp>
      <p:sp>
        <p:nvSpPr>
          <p:cNvPr id="15" name="爆発 1 14">
            <a:extLst>
              <a:ext uri="{FF2B5EF4-FFF2-40B4-BE49-F238E27FC236}">
                <a16:creationId xmlns:a16="http://schemas.microsoft.com/office/drawing/2014/main" id="{BB291F59-457A-DA41-B6B0-D1453F855E5F}"/>
              </a:ext>
            </a:extLst>
          </p:cNvPr>
          <p:cNvSpPr/>
          <p:nvPr/>
        </p:nvSpPr>
        <p:spPr>
          <a:xfrm>
            <a:off x="3129127" y="4378565"/>
            <a:ext cx="3200070" cy="930964"/>
          </a:xfrm>
          <a:prstGeom prst="irregularSeal1">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DADC0D91-853D-7F15-95E3-8238B367E2D4}"/>
              </a:ext>
            </a:extLst>
          </p:cNvPr>
          <p:cNvSpPr txBox="1"/>
          <p:nvPr/>
        </p:nvSpPr>
        <p:spPr>
          <a:xfrm>
            <a:off x="2540327" y="3491688"/>
            <a:ext cx="1930073" cy="276999"/>
          </a:xfrm>
          <a:prstGeom prst="rect">
            <a:avLst/>
          </a:prstGeom>
          <a:noFill/>
        </p:spPr>
        <p:txBody>
          <a:bodyPr wrap="square" rtlCol="0">
            <a:spAutoFit/>
          </a:bodyPr>
          <a:lstStyle/>
          <a:p>
            <a:r>
              <a:rPr kumimoji="1" lang="ja-JP" altLang="en-US" sz="1200" dirty="0"/>
              <a:t>● ● ● ● ● ● ● ●</a:t>
            </a:r>
          </a:p>
        </p:txBody>
      </p:sp>
      <p:sp>
        <p:nvSpPr>
          <p:cNvPr id="16" name="テキスト ボックス 15">
            <a:extLst>
              <a:ext uri="{FF2B5EF4-FFF2-40B4-BE49-F238E27FC236}">
                <a16:creationId xmlns:a16="http://schemas.microsoft.com/office/drawing/2014/main" id="{409D88F1-19C2-4F40-3ED3-737C1F7E8004}"/>
              </a:ext>
            </a:extLst>
          </p:cNvPr>
          <p:cNvSpPr txBox="1"/>
          <p:nvPr/>
        </p:nvSpPr>
        <p:spPr>
          <a:xfrm>
            <a:off x="7631268" y="2489268"/>
            <a:ext cx="1930073" cy="338554"/>
          </a:xfrm>
          <a:prstGeom prst="rect">
            <a:avLst/>
          </a:prstGeom>
          <a:noFill/>
        </p:spPr>
        <p:txBody>
          <a:bodyPr wrap="square" rtlCol="0">
            <a:spAutoFit/>
          </a:bodyPr>
          <a:lstStyle/>
          <a:p>
            <a:r>
              <a:rPr kumimoji="1" lang="en-US" altLang="ja-JP" sz="1600" dirty="0" err="1">
                <a:solidFill>
                  <a:srgbClr val="FF0000"/>
                </a:solidFill>
              </a:rPr>
              <a:t>hogehoge</a:t>
            </a:r>
            <a:endParaRPr kumimoji="1" lang="ja-JP" altLang="en-US" sz="1200" dirty="0">
              <a:solidFill>
                <a:srgbClr val="FF0000"/>
              </a:solidFill>
            </a:endParaRPr>
          </a:p>
        </p:txBody>
      </p:sp>
    </p:spTree>
    <p:extLst>
      <p:ext uri="{BB962C8B-B14F-4D97-AF65-F5344CB8AC3E}">
        <p14:creationId xmlns:p14="http://schemas.microsoft.com/office/powerpoint/2010/main" val="2026889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C90D4DA-BE45-4643-8FA5-DDFD9CA4A5CB}"/>
              </a:ext>
            </a:extLst>
          </p:cNvPr>
          <p:cNvSpPr>
            <a:spLocks noGrp="1"/>
          </p:cNvSpPr>
          <p:nvPr>
            <p:ph type="title"/>
          </p:nvPr>
        </p:nvSpPr>
        <p:spPr/>
        <p:txBody>
          <a:bodyPr/>
          <a:lstStyle/>
          <a:p>
            <a:r>
              <a:rPr kumimoji="1" lang="en-US" altLang="ja-JP" dirty="0"/>
              <a:t>HTML</a:t>
            </a:r>
            <a:r>
              <a:rPr kumimoji="1" lang="ja-JP" altLang="en-US"/>
              <a:t>インジェクション</a:t>
            </a:r>
            <a:r>
              <a:rPr kumimoji="1" lang="en-US" altLang="ja-JP" dirty="0"/>
              <a:t>(2)</a:t>
            </a:r>
            <a:endParaRPr kumimoji="1" lang="ja-JP" altLang="en-US"/>
          </a:p>
        </p:txBody>
      </p:sp>
      <p:pic>
        <p:nvPicPr>
          <p:cNvPr id="5" name="コンテンツ プレースホルダー 4" descr="テーブル&#10;&#10;自動的に生成された説明">
            <a:extLst>
              <a:ext uri="{FF2B5EF4-FFF2-40B4-BE49-F238E27FC236}">
                <a16:creationId xmlns:a16="http://schemas.microsoft.com/office/drawing/2014/main" id="{A92524EB-0843-1D42-9F99-663D405E68D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61477" y="1658317"/>
            <a:ext cx="5434361" cy="3449638"/>
          </a:xfrm>
        </p:spPr>
      </p:pic>
      <p:pic>
        <p:nvPicPr>
          <p:cNvPr id="7" name="図 6" descr="テーブル&#10;&#10;自動的に生成された説明">
            <a:extLst>
              <a:ext uri="{FF2B5EF4-FFF2-40B4-BE49-F238E27FC236}">
                <a16:creationId xmlns:a16="http://schemas.microsoft.com/office/drawing/2014/main" id="{95045026-77D8-F843-8DE5-1CF226BDA65F}"/>
              </a:ext>
            </a:extLst>
          </p:cNvPr>
          <p:cNvPicPr>
            <a:picLocks noChangeAspect="1"/>
          </p:cNvPicPr>
          <p:nvPr/>
        </p:nvPicPr>
        <p:blipFill rotWithShape="1">
          <a:blip r:embed="rId3">
            <a:extLst>
              <a:ext uri="{28A0092B-C50C-407E-A947-70E740481C1C}">
                <a14:useLocalDpi xmlns:a14="http://schemas.microsoft.com/office/drawing/2010/main" val="0"/>
              </a:ext>
            </a:extLst>
          </a:blip>
          <a:srcRect r="3637"/>
          <a:stretch/>
        </p:blipFill>
        <p:spPr>
          <a:xfrm>
            <a:off x="5108994" y="1658317"/>
            <a:ext cx="3573529" cy="2044700"/>
          </a:xfrm>
          <a:prstGeom prst="rect">
            <a:avLst/>
          </a:prstGeom>
          <a:ln w="38100">
            <a:solidFill>
              <a:srgbClr val="FF0000"/>
            </a:solidFill>
          </a:ln>
        </p:spPr>
      </p:pic>
      <p:sp>
        <p:nvSpPr>
          <p:cNvPr id="8" name="角丸四角形 7">
            <a:extLst>
              <a:ext uri="{FF2B5EF4-FFF2-40B4-BE49-F238E27FC236}">
                <a16:creationId xmlns:a16="http://schemas.microsoft.com/office/drawing/2014/main" id="{16F71B1D-ED1F-DF4F-A8C8-2088292DD712}"/>
              </a:ext>
            </a:extLst>
          </p:cNvPr>
          <p:cNvSpPr/>
          <p:nvPr/>
        </p:nvSpPr>
        <p:spPr>
          <a:xfrm>
            <a:off x="2372139" y="4028662"/>
            <a:ext cx="3523699" cy="967408"/>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9" name="直線矢印コネクタ 8">
            <a:extLst>
              <a:ext uri="{FF2B5EF4-FFF2-40B4-BE49-F238E27FC236}">
                <a16:creationId xmlns:a16="http://schemas.microsoft.com/office/drawing/2014/main" id="{751AED8E-3ACE-D445-A1E8-5434D014753C}"/>
              </a:ext>
            </a:extLst>
          </p:cNvPr>
          <p:cNvCxnSpPr>
            <a:cxnSpLocks/>
          </p:cNvCxnSpPr>
          <p:nvPr/>
        </p:nvCxnSpPr>
        <p:spPr>
          <a:xfrm flipV="1">
            <a:off x="3836957" y="2978427"/>
            <a:ext cx="1172365" cy="105023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吹き出し: 角を丸めた四角形 43">
            <a:extLst>
              <a:ext uri="{FF2B5EF4-FFF2-40B4-BE49-F238E27FC236}">
                <a16:creationId xmlns:a16="http://schemas.microsoft.com/office/drawing/2014/main" id="{F6ED2F3C-B5FF-F24F-8F68-70181E91B7A6}"/>
              </a:ext>
            </a:extLst>
          </p:cNvPr>
          <p:cNvSpPr/>
          <p:nvPr/>
        </p:nvSpPr>
        <p:spPr>
          <a:xfrm>
            <a:off x="6238900" y="4140546"/>
            <a:ext cx="2590008" cy="967409"/>
          </a:xfrm>
          <a:prstGeom prst="wedgeRoundRectCallout">
            <a:avLst>
              <a:gd name="adj1" fmla="val 18580"/>
              <a:gd name="adj2" fmla="val -106694"/>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ja-JP" altLang="en-US" sz="2400">
                <a:solidFill>
                  <a:srgbClr val="FF0000"/>
                </a:solidFill>
              </a:rPr>
              <a:t>リンクとして</a:t>
            </a:r>
            <a:endParaRPr kumimoji="1" lang="en-US" altLang="ja-JP" sz="2400" dirty="0">
              <a:solidFill>
                <a:srgbClr val="FF0000"/>
              </a:solidFill>
            </a:endParaRPr>
          </a:p>
          <a:p>
            <a:pPr algn="ctr"/>
            <a:r>
              <a:rPr kumimoji="1" lang="ja-JP" altLang="en-US" sz="2400">
                <a:solidFill>
                  <a:srgbClr val="FF0000"/>
                </a:solidFill>
              </a:rPr>
              <a:t>表示された</a:t>
            </a:r>
            <a:r>
              <a:rPr kumimoji="1" lang="en-US" altLang="ja-JP" sz="2400" dirty="0">
                <a:solidFill>
                  <a:srgbClr val="FF0000"/>
                </a:solidFill>
              </a:rPr>
              <a:t>...</a:t>
            </a:r>
          </a:p>
        </p:txBody>
      </p:sp>
      <p:sp>
        <p:nvSpPr>
          <p:cNvPr id="13" name="テキスト ボックス 12">
            <a:extLst>
              <a:ext uri="{FF2B5EF4-FFF2-40B4-BE49-F238E27FC236}">
                <a16:creationId xmlns:a16="http://schemas.microsoft.com/office/drawing/2014/main" id="{61C09013-7627-A345-905C-3686B06E054D}"/>
              </a:ext>
            </a:extLst>
          </p:cNvPr>
          <p:cNvSpPr txBox="1"/>
          <p:nvPr/>
        </p:nvSpPr>
        <p:spPr>
          <a:xfrm>
            <a:off x="1126435" y="5367131"/>
            <a:ext cx="7116417" cy="1261884"/>
          </a:xfrm>
          <a:prstGeom prst="rect">
            <a:avLst/>
          </a:prstGeom>
          <a:solidFill>
            <a:srgbClr val="FFFF9F"/>
          </a:solidFill>
        </p:spPr>
        <p:txBody>
          <a:bodyPr wrap="square" rtlCol="0">
            <a:spAutoFit/>
          </a:bodyPr>
          <a:lstStyle/>
          <a:p>
            <a:r>
              <a:rPr kumimoji="1" lang="ja-JP" altLang="en-US"/>
              <a:t>銀行のホームページにこういった表示が出たら、銀行の</a:t>
            </a:r>
            <a:r>
              <a:rPr kumimoji="1" lang="en-US" altLang="ja-JP" dirty="0"/>
              <a:t>TOP</a:t>
            </a:r>
            <a:r>
              <a:rPr kumimoji="1" lang="ja-JP" altLang="en-US"/>
              <a:t>に戻るボタンと誤解されて、偽物サイトに誘導されるかもしれない。</a:t>
            </a:r>
            <a:endParaRPr kumimoji="1" lang="en-US" altLang="ja-JP" dirty="0"/>
          </a:p>
          <a:p>
            <a:r>
              <a:rPr kumimoji="1" lang="en-US" altLang="ja-JP" dirty="0"/>
              <a:t>		</a:t>
            </a:r>
            <a:r>
              <a:rPr kumimoji="1" lang="ja-JP" altLang="en-US" b="1">
                <a:solidFill>
                  <a:srgbClr val="FF0000"/>
                </a:solidFill>
              </a:rPr>
              <a:t>◆</a:t>
            </a:r>
            <a:r>
              <a:rPr kumimoji="1" lang="ja-JP" altLang="en-US" sz="2000" b="1">
                <a:solidFill>
                  <a:srgbClr val="FF0000"/>
                </a:solidFill>
              </a:rPr>
              <a:t>フィッシング</a:t>
            </a:r>
            <a:r>
              <a:rPr kumimoji="1" lang="en-US" altLang="ja-JP" sz="2000" b="1" dirty="0">
                <a:solidFill>
                  <a:srgbClr val="FF0000"/>
                </a:solidFill>
              </a:rPr>
              <a:t>(Phishing)</a:t>
            </a:r>
            <a:r>
              <a:rPr kumimoji="1" lang="ja-JP" altLang="en-US" sz="2000" b="1">
                <a:solidFill>
                  <a:srgbClr val="FF0000"/>
                </a:solidFill>
              </a:rPr>
              <a:t>攻撃</a:t>
            </a:r>
            <a:endParaRPr kumimoji="1" lang="en-US" altLang="ja-JP" sz="2000" b="1" dirty="0">
              <a:solidFill>
                <a:srgbClr val="FF0000"/>
              </a:solidFill>
            </a:endParaRPr>
          </a:p>
          <a:p>
            <a:r>
              <a:rPr kumimoji="1" lang="en-US" altLang="ja-JP" sz="2000" b="1" dirty="0">
                <a:solidFill>
                  <a:srgbClr val="FF0000"/>
                </a:solidFill>
              </a:rPr>
              <a:t>		</a:t>
            </a:r>
            <a:r>
              <a:rPr kumimoji="1" lang="ja-JP" altLang="en-US" sz="2000" b="1">
                <a:solidFill>
                  <a:srgbClr val="FF0000"/>
                </a:solidFill>
              </a:rPr>
              <a:t>◆クロスサイトスクリプティング</a:t>
            </a:r>
            <a:r>
              <a:rPr kumimoji="1" lang="en-US" altLang="ja-JP" sz="2000" b="1" dirty="0">
                <a:solidFill>
                  <a:srgbClr val="FF0000"/>
                </a:solidFill>
              </a:rPr>
              <a:t>(XSS)</a:t>
            </a:r>
            <a:r>
              <a:rPr kumimoji="1" lang="ja-JP" altLang="en-US" sz="2000" b="1">
                <a:solidFill>
                  <a:srgbClr val="FF0000"/>
                </a:solidFill>
              </a:rPr>
              <a:t>攻撃</a:t>
            </a:r>
            <a:endParaRPr kumimoji="1" lang="ja-JP" altLang="en-US" b="1">
              <a:solidFill>
                <a:srgbClr val="FF0000"/>
              </a:solidFill>
            </a:endParaRPr>
          </a:p>
        </p:txBody>
      </p:sp>
      <p:sp>
        <p:nvSpPr>
          <p:cNvPr id="14" name="吹き出し: 角を丸めた四角形 43">
            <a:extLst>
              <a:ext uri="{FF2B5EF4-FFF2-40B4-BE49-F238E27FC236}">
                <a16:creationId xmlns:a16="http://schemas.microsoft.com/office/drawing/2014/main" id="{18431BF6-E273-994C-A612-E475615E3AC9}"/>
              </a:ext>
            </a:extLst>
          </p:cNvPr>
          <p:cNvSpPr/>
          <p:nvPr/>
        </p:nvSpPr>
        <p:spPr>
          <a:xfrm>
            <a:off x="5164683" y="257077"/>
            <a:ext cx="3664225" cy="488229"/>
          </a:xfrm>
          <a:prstGeom prst="wedgeRoundRectCallout">
            <a:avLst>
              <a:gd name="adj1" fmla="val -45749"/>
              <a:gd name="adj2" fmla="val -15843"/>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b="0" i="0" u="none" strike="noStrike">
                <a:solidFill>
                  <a:srgbClr val="FF0000"/>
                </a:solidFill>
                <a:effectLst/>
                <a:latin typeface="Meiryo" panose="020B0604030504040204" pitchFamily="50" charset="-128"/>
                <a:ea typeface="Meiryo" panose="020B0604030504040204" pitchFamily="50" charset="-128"/>
              </a:rPr>
              <a:t>演習資料</a:t>
            </a:r>
            <a:r>
              <a:rPr lang="en-US" altLang="ja-JP" b="0" i="0" u="none" strike="noStrike" dirty="0">
                <a:solidFill>
                  <a:srgbClr val="FF0000"/>
                </a:solidFill>
                <a:effectLst/>
                <a:latin typeface="Meiryo" panose="020B0604030504040204" pitchFamily="50" charset="-128"/>
                <a:ea typeface="Meiryo" panose="020B0604030504040204" pitchFamily="50" charset="-128"/>
              </a:rPr>
              <a:t> </a:t>
            </a:r>
            <a:r>
              <a:rPr lang="en-US" altLang="ja-JP" b="0" i="0" u="none" strike="noStrike" dirty="0" err="1">
                <a:solidFill>
                  <a:srgbClr val="FF0000"/>
                </a:solidFill>
                <a:effectLst/>
                <a:latin typeface="Meiryo" panose="020B0604030504040204" pitchFamily="50" charset="-128"/>
                <a:ea typeface="Meiryo" panose="020B0604030504040204" pitchFamily="50" charset="-128"/>
              </a:rPr>
              <a:t>sampleF.php</a:t>
            </a:r>
            <a:endParaRPr lang="ja-JP" altLang="en-US" b="0" i="0" dirty="0">
              <a:solidFill>
                <a:srgbClr val="FF0000"/>
              </a:solidFill>
              <a:effectLst/>
              <a:latin typeface="Meiryo" panose="020B0604030504040204" pitchFamily="50" charset="-128"/>
              <a:ea typeface="Meiryo" panose="020B0604030504040204" pitchFamily="50" charset="-128"/>
            </a:endParaRPr>
          </a:p>
        </p:txBody>
      </p:sp>
      <p:sp>
        <p:nvSpPr>
          <p:cNvPr id="15" name="爆発 1 14">
            <a:extLst>
              <a:ext uri="{FF2B5EF4-FFF2-40B4-BE49-F238E27FC236}">
                <a16:creationId xmlns:a16="http://schemas.microsoft.com/office/drawing/2014/main" id="{BB291F59-457A-DA41-B6B0-D1453F855E5F}"/>
              </a:ext>
            </a:extLst>
          </p:cNvPr>
          <p:cNvSpPr/>
          <p:nvPr/>
        </p:nvSpPr>
        <p:spPr>
          <a:xfrm>
            <a:off x="7245116" y="2957410"/>
            <a:ext cx="1460699" cy="930964"/>
          </a:xfrm>
          <a:prstGeom prst="irregularSeal1">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a:extLst>
              <a:ext uri="{FF2B5EF4-FFF2-40B4-BE49-F238E27FC236}">
                <a16:creationId xmlns:a16="http://schemas.microsoft.com/office/drawing/2014/main" id="{42E02A58-C305-44C6-DDEF-23741FAE7A70}"/>
              </a:ext>
            </a:extLst>
          </p:cNvPr>
          <p:cNvSpPr txBox="1"/>
          <p:nvPr/>
        </p:nvSpPr>
        <p:spPr>
          <a:xfrm>
            <a:off x="2540327" y="3491688"/>
            <a:ext cx="1930073" cy="276999"/>
          </a:xfrm>
          <a:prstGeom prst="rect">
            <a:avLst/>
          </a:prstGeom>
          <a:noFill/>
        </p:spPr>
        <p:txBody>
          <a:bodyPr wrap="square" rtlCol="0">
            <a:spAutoFit/>
          </a:bodyPr>
          <a:lstStyle/>
          <a:p>
            <a:r>
              <a:rPr kumimoji="1" lang="ja-JP" altLang="en-US" sz="1200" dirty="0"/>
              <a:t>● ● ● ● ● ● ● ●</a:t>
            </a:r>
          </a:p>
        </p:txBody>
      </p:sp>
      <p:sp>
        <p:nvSpPr>
          <p:cNvPr id="16" name="テキスト ボックス 15">
            <a:extLst>
              <a:ext uri="{FF2B5EF4-FFF2-40B4-BE49-F238E27FC236}">
                <a16:creationId xmlns:a16="http://schemas.microsoft.com/office/drawing/2014/main" id="{D2DA11D2-EE34-8657-6EB6-97BCF8CE5D71}"/>
              </a:ext>
            </a:extLst>
          </p:cNvPr>
          <p:cNvSpPr txBox="1"/>
          <p:nvPr/>
        </p:nvSpPr>
        <p:spPr>
          <a:xfrm>
            <a:off x="7631268" y="2489268"/>
            <a:ext cx="1930073" cy="338554"/>
          </a:xfrm>
          <a:prstGeom prst="rect">
            <a:avLst/>
          </a:prstGeom>
          <a:noFill/>
        </p:spPr>
        <p:txBody>
          <a:bodyPr wrap="square" rtlCol="0">
            <a:spAutoFit/>
          </a:bodyPr>
          <a:lstStyle/>
          <a:p>
            <a:r>
              <a:rPr kumimoji="1" lang="en-US" altLang="ja-JP" sz="1600" dirty="0" err="1"/>
              <a:t>hogehoge</a:t>
            </a:r>
            <a:endParaRPr kumimoji="1" lang="ja-JP" altLang="en-US" sz="1200" dirty="0"/>
          </a:p>
        </p:txBody>
      </p:sp>
    </p:spTree>
    <p:extLst>
      <p:ext uri="{BB962C8B-B14F-4D97-AF65-F5344CB8AC3E}">
        <p14:creationId xmlns:p14="http://schemas.microsoft.com/office/powerpoint/2010/main" val="326802285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C90D4DA-BE45-4643-8FA5-DDFD9CA4A5CB}"/>
              </a:ext>
            </a:extLst>
          </p:cNvPr>
          <p:cNvSpPr>
            <a:spLocks noGrp="1"/>
          </p:cNvSpPr>
          <p:nvPr>
            <p:ph type="title"/>
          </p:nvPr>
        </p:nvSpPr>
        <p:spPr>
          <a:xfrm>
            <a:off x="1390482" y="493335"/>
            <a:ext cx="6571343" cy="1049235"/>
          </a:xfrm>
        </p:spPr>
        <p:txBody>
          <a:bodyPr/>
          <a:lstStyle/>
          <a:p>
            <a:r>
              <a:rPr kumimoji="1" lang="en-US" altLang="ja-JP" dirty="0"/>
              <a:t>HTML</a:t>
            </a:r>
            <a:r>
              <a:rPr kumimoji="1" lang="ja-JP" altLang="en-US"/>
              <a:t>インジェクション</a:t>
            </a:r>
            <a:r>
              <a:rPr kumimoji="1" lang="en-US" altLang="ja-JP" dirty="0"/>
              <a:t>(3)</a:t>
            </a:r>
            <a:br>
              <a:rPr kumimoji="1" lang="en-US" altLang="ja-JP" dirty="0"/>
            </a:br>
            <a:r>
              <a:rPr kumimoji="1" lang="en-US" altLang="ja-JP" dirty="0"/>
              <a:t>			</a:t>
            </a:r>
            <a:r>
              <a:rPr kumimoji="1" lang="ja-JP" altLang="en-US"/>
              <a:t>対策は？</a:t>
            </a:r>
          </a:p>
        </p:txBody>
      </p:sp>
      <p:pic>
        <p:nvPicPr>
          <p:cNvPr id="5" name="コンテンツ プレースホルダー 4" descr="テーブル&#10;&#10;自動的に生成された説明">
            <a:extLst>
              <a:ext uri="{FF2B5EF4-FFF2-40B4-BE49-F238E27FC236}">
                <a16:creationId xmlns:a16="http://schemas.microsoft.com/office/drawing/2014/main" id="{A92524EB-0843-1D42-9F99-663D405E68D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61477" y="1658317"/>
            <a:ext cx="5434361" cy="3449638"/>
          </a:xfrm>
        </p:spPr>
      </p:pic>
      <p:sp>
        <p:nvSpPr>
          <p:cNvPr id="8" name="角丸四角形 7">
            <a:extLst>
              <a:ext uri="{FF2B5EF4-FFF2-40B4-BE49-F238E27FC236}">
                <a16:creationId xmlns:a16="http://schemas.microsoft.com/office/drawing/2014/main" id="{16F71B1D-ED1F-DF4F-A8C8-2088292DD712}"/>
              </a:ext>
            </a:extLst>
          </p:cNvPr>
          <p:cNvSpPr/>
          <p:nvPr/>
        </p:nvSpPr>
        <p:spPr>
          <a:xfrm>
            <a:off x="2372139" y="4028662"/>
            <a:ext cx="3523699" cy="967408"/>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ボックス 12">
            <a:extLst>
              <a:ext uri="{FF2B5EF4-FFF2-40B4-BE49-F238E27FC236}">
                <a16:creationId xmlns:a16="http://schemas.microsoft.com/office/drawing/2014/main" id="{61C09013-7627-A345-905C-3686B06E054D}"/>
              </a:ext>
            </a:extLst>
          </p:cNvPr>
          <p:cNvSpPr txBox="1"/>
          <p:nvPr/>
        </p:nvSpPr>
        <p:spPr>
          <a:xfrm>
            <a:off x="4364536" y="1499293"/>
            <a:ext cx="4487915" cy="2308324"/>
          </a:xfrm>
          <a:prstGeom prst="rect">
            <a:avLst/>
          </a:prstGeom>
          <a:solidFill>
            <a:srgbClr val="FFFF9F"/>
          </a:solidFill>
        </p:spPr>
        <p:txBody>
          <a:bodyPr wrap="square" rtlCol="0">
            <a:spAutoFit/>
          </a:bodyPr>
          <a:lstStyle/>
          <a:p>
            <a:r>
              <a:rPr kumimoji="1" lang="en-US" altLang="ja-JP" sz="2400" dirty="0"/>
              <a:t>‘&lt;‘ </a:t>
            </a:r>
            <a:r>
              <a:rPr kumimoji="1" lang="ja-JP" altLang="en-US" sz="2400"/>
              <a:t>や</a:t>
            </a:r>
            <a:r>
              <a:rPr kumimoji="1" lang="en-US" altLang="ja-JP" sz="2400" dirty="0"/>
              <a:t> ‘&gt;’ </a:t>
            </a:r>
            <a:r>
              <a:rPr kumimoji="1" lang="ja-JP" altLang="en-US" sz="2400"/>
              <a:t>が</a:t>
            </a:r>
            <a:r>
              <a:rPr kumimoji="1" lang="en-US" altLang="ja-JP" sz="2400" dirty="0"/>
              <a:t>HTML</a:t>
            </a:r>
            <a:r>
              <a:rPr kumimoji="1" lang="ja-JP" altLang="en-US" sz="2400"/>
              <a:t>として</a:t>
            </a:r>
            <a:endParaRPr kumimoji="1" lang="en-US" altLang="ja-JP" sz="2400" dirty="0"/>
          </a:p>
          <a:p>
            <a:r>
              <a:rPr kumimoji="1" lang="ja-JP" altLang="en-US" sz="2400"/>
              <a:t>処理されると危険</a:t>
            </a:r>
            <a:endParaRPr kumimoji="1" lang="en-US" altLang="ja-JP" sz="2400" dirty="0"/>
          </a:p>
          <a:p>
            <a:pPr marL="800100" lvl="1" indent="-342900">
              <a:buFont typeface="Arial" panose="020B0604020202020204" pitchFamily="34" charset="0"/>
              <a:buChar char="•"/>
            </a:pPr>
            <a:r>
              <a:rPr kumimoji="1" lang="en-US" altLang="ja-JP" sz="2400" dirty="0">
                <a:solidFill>
                  <a:srgbClr val="FF0000"/>
                </a:solidFill>
              </a:rPr>
              <a:t>	‘&lt;‘ </a:t>
            </a:r>
            <a:r>
              <a:rPr kumimoji="1" lang="ja-JP" altLang="en-US" sz="2400">
                <a:solidFill>
                  <a:srgbClr val="FF0000"/>
                </a:solidFill>
              </a:rPr>
              <a:t>→</a:t>
            </a:r>
            <a:r>
              <a:rPr kumimoji="1" lang="en-US" altLang="ja-JP" sz="2400" dirty="0">
                <a:solidFill>
                  <a:srgbClr val="FF0000"/>
                </a:solidFill>
              </a:rPr>
              <a:t> &amp;</a:t>
            </a:r>
            <a:r>
              <a:rPr kumimoji="1" lang="en-US" altLang="ja-JP" sz="2400" dirty="0" err="1">
                <a:solidFill>
                  <a:srgbClr val="FF0000"/>
                </a:solidFill>
              </a:rPr>
              <a:t>lt</a:t>
            </a:r>
            <a:r>
              <a:rPr kumimoji="1" lang="en-US" altLang="ja-JP" sz="2400" dirty="0">
                <a:solidFill>
                  <a:srgbClr val="FF0000"/>
                </a:solidFill>
              </a:rPr>
              <a:t>;</a:t>
            </a:r>
          </a:p>
          <a:p>
            <a:pPr marL="800100" lvl="1" indent="-342900">
              <a:buFont typeface="Arial" panose="020B0604020202020204" pitchFamily="34" charset="0"/>
              <a:buChar char="•"/>
            </a:pPr>
            <a:r>
              <a:rPr kumimoji="1" lang="en-US" altLang="ja-JP" sz="2400" dirty="0">
                <a:solidFill>
                  <a:srgbClr val="FF0000"/>
                </a:solidFill>
              </a:rPr>
              <a:t>	‘&gt;’ </a:t>
            </a:r>
            <a:r>
              <a:rPr kumimoji="1" lang="ja-JP" altLang="en-US" sz="2400">
                <a:solidFill>
                  <a:srgbClr val="FF0000"/>
                </a:solidFill>
              </a:rPr>
              <a:t>→</a:t>
            </a:r>
            <a:r>
              <a:rPr kumimoji="1" lang="en-US" altLang="ja-JP" sz="2400" dirty="0">
                <a:solidFill>
                  <a:srgbClr val="FF0000"/>
                </a:solidFill>
              </a:rPr>
              <a:t> &amp;</a:t>
            </a:r>
            <a:r>
              <a:rPr kumimoji="1" lang="en-US" altLang="ja-JP" sz="2400" dirty="0" err="1">
                <a:solidFill>
                  <a:srgbClr val="FF0000"/>
                </a:solidFill>
              </a:rPr>
              <a:t>gt</a:t>
            </a:r>
            <a:r>
              <a:rPr kumimoji="1" lang="en-US" altLang="ja-JP" sz="2400" dirty="0">
                <a:solidFill>
                  <a:srgbClr val="FF0000"/>
                </a:solidFill>
              </a:rPr>
              <a:t>;</a:t>
            </a:r>
          </a:p>
          <a:p>
            <a:pPr marL="800100" lvl="1" indent="-342900">
              <a:buFont typeface="Arial" panose="020B0604020202020204" pitchFamily="34" charset="0"/>
              <a:buChar char="•"/>
            </a:pPr>
            <a:r>
              <a:rPr kumimoji="1" lang="en-US" altLang="ja-JP" sz="2400" dirty="0">
                <a:solidFill>
                  <a:srgbClr val="FF0000"/>
                </a:solidFill>
              </a:rPr>
              <a:t>	’&amp;’ </a:t>
            </a:r>
            <a:r>
              <a:rPr kumimoji="1" lang="ja-JP" altLang="en-US" sz="2400">
                <a:solidFill>
                  <a:srgbClr val="FF0000"/>
                </a:solidFill>
              </a:rPr>
              <a:t>→</a:t>
            </a:r>
            <a:r>
              <a:rPr kumimoji="1" lang="en-US" altLang="ja-JP" sz="2400" dirty="0">
                <a:solidFill>
                  <a:srgbClr val="FF0000"/>
                </a:solidFill>
              </a:rPr>
              <a:t> &amp;amp;</a:t>
            </a:r>
          </a:p>
          <a:p>
            <a:r>
              <a:rPr kumimoji="1" lang="ja-JP" altLang="en-US" sz="2400"/>
              <a:t>などの文字列の書き換えが必要</a:t>
            </a:r>
            <a:endParaRPr kumimoji="1" lang="en-US" altLang="ja-JP" sz="2400" dirty="0"/>
          </a:p>
        </p:txBody>
      </p:sp>
      <p:sp>
        <p:nvSpPr>
          <p:cNvPr id="10" name="テキスト ボックス 9">
            <a:extLst>
              <a:ext uri="{FF2B5EF4-FFF2-40B4-BE49-F238E27FC236}">
                <a16:creationId xmlns:a16="http://schemas.microsoft.com/office/drawing/2014/main" id="{05FC346D-39DB-8A4E-9E08-243F3BF1F93F}"/>
              </a:ext>
            </a:extLst>
          </p:cNvPr>
          <p:cNvSpPr txBox="1"/>
          <p:nvPr/>
        </p:nvSpPr>
        <p:spPr>
          <a:xfrm>
            <a:off x="934699" y="5186571"/>
            <a:ext cx="7747824" cy="1323439"/>
          </a:xfrm>
          <a:prstGeom prst="rect">
            <a:avLst/>
          </a:prstGeom>
          <a:solidFill>
            <a:srgbClr val="FFFF9F"/>
          </a:solidFill>
        </p:spPr>
        <p:txBody>
          <a:bodyPr wrap="square" rtlCol="0">
            <a:spAutoFit/>
          </a:bodyPr>
          <a:lstStyle/>
          <a:p>
            <a:pPr algn="ctr"/>
            <a:r>
              <a:rPr kumimoji="1" lang="en-US" altLang="ja-JP" sz="2000" dirty="0"/>
              <a:t>&lt;td&gt;&lt;?php echo </a:t>
            </a:r>
            <a:r>
              <a:rPr kumimoji="1" lang="en-US" altLang="ja-JP" sz="2000" dirty="0">
                <a:solidFill>
                  <a:srgbClr val="0070C0"/>
                </a:solidFill>
              </a:rPr>
              <a:t>$_REQUEST[“OPINION”]</a:t>
            </a:r>
            <a:r>
              <a:rPr kumimoji="1" lang="en-US" altLang="ja-JP" sz="2000" dirty="0"/>
              <a:t> ; ?&gt;&lt;/td&gt;</a:t>
            </a:r>
          </a:p>
          <a:p>
            <a:pPr algn="ctr"/>
            <a:endParaRPr kumimoji="1" lang="en-US" altLang="ja-JP" sz="2000" dirty="0"/>
          </a:p>
          <a:p>
            <a:pPr algn="ctr"/>
            <a:endParaRPr kumimoji="1" lang="en-US" altLang="ja-JP" sz="2000" dirty="0"/>
          </a:p>
          <a:p>
            <a:pPr algn="ctr"/>
            <a:r>
              <a:rPr kumimoji="1" lang="en-US" altLang="ja-JP" sz="2000" dirty="0"/>
              <a:t>&lt;td&gt;&lt;?php echo </a:t>
            </a:r>
            <a:r>
              <a:rPr kumimoji="1" lang="en-US" altLang="ja-JP" sz="2000" dirty="0" err="1">
                <a:solidFill>
                  <a:srgbClr val="FF0000"/>
                </a:solidFill>
              </a:rPr>
              <a:t>htmlspecialchars</a:t>
            </a:r>
            <a:r>
              <a:rPr kumimoji="1" lang="en-US" altLang="ja-JP" sz="2000" dirty="0">
                <a:solidFill>
                  <a:srgbClr val="FF0000"/>
                </a:solidFill>
              </a:rPr>
              <a:t>(</a:t>
            </a:r>
            <a:r>
              <a:rPr kumimoji="1" lang="en-US" altLang="ja-JP" sz="2000" dirty="0">
                <a:solidFill>
                  <a:srgbClr val="0070C0"/>
                </a:solidFill>
              </a:rPr>
              <a:t>$_REQUEST[“OPINION”]</a:t>
            </a:r>
            <a:r>
              <a:rPr kumimoji="1" lang="en-US" altLang="ja-JP" sz="2000" dirty="0">
                <a:solidFill>
                  <a:srgbClr val="FF0000"/>
                </a:solidFill>
              </a:rPr>
              <a:t>)</a:t>
            </a:r>
            <a:r>
              <a:rPr kumimoji="1" lang="en-US" altLang="ja-JP" sz="2000" dirty="0"/>
              <a:t> ;?&gt;&lt;/td&gt;</a:t>
            </a:r>
          </a:p>
        </p:txBody>
      </p:sp>
      <p:sp>
        <p:nvSpPr>
          <p:cNvPr id="3" name="下矢印 2">
            <a:extLst>
              <a:ext uri="{FF2B5EF4-FFF2-40B4-BE49-F238E27FC236}">
                <a16:creationId xmlns:a16="http://schemas.microsoft.com/office/drawing/2014/main" id="{3591DE3C-C576-534A-905E-2248A56726AF}"/>
              </a:ext>
            </a:extLst>
          </p:cNvPr>
          <p:cNvSpPr/>
          <p:nvPr/>
        </p:nvSpPr>
        <p:spPr>
          <a:xfrm>
            <a:off x="3048000" y="5658678"/>
            <a:ext cx="437322" cy="40805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38D1F625-5C7E-014C-B63B-850E66B59E31}"/>
              </a:ext>
            </a:extLst>
          </p:cNvPr>
          <p:cNvSpPr txBox="1"/>
          <p:nvPr/>
        </p:nvSpPr>
        <p:spPr>
          <a:xfrm>
            <a:off x="3962400" y="5632173"/>
            <a:ext cx="2981739" cy="400110"/>
          </a:xfrm>
          <a:prstGeom prst="rect">
            <a:avLst/>
          </a:prstGeom>
          <a:noFill/>
        </p:spPr>
        <p:txBody>
          <a:bodyPr wrap="square" rtlCol="0">
            <a:spAutoFit/>
          </a:bodyPr>
          <a:lstStyle/>
          <a:p>
            <a:r>
              <a:rPr kumimoji="1" lang="ja-JP" altLang="en-US" sz="2000" b="1">
                <a:solidFill>
                  <a:srgbClr val="FF0000"/>
                </a:solidFill>
              </a:rPr>
              <a:t>専用の関数を使う</a:t>
            </a:r>
          </a:p>
        </p:txBody>
      </p:sp>
    </p:spTree>
    <p:extLst>
      <p:ext uri="{BB962C8B-B14F-4D97-AF65-F5344CB8AC3E}">
        <p14:creationId xmlns:p14="http://schemas.microsoft.com/office/powerpoint/2010/main" val="30814135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90B29FE-22B8-4E48-ABDB-EC1C8917BB78}"/>
              </a:ext>
            </a:extLst>
          </p:cNvPr>
          <p:cNvSpPr>
            <a:spLocks noGrp="1"/>
          </p:cNvSpPr>
          <p:nvPr>
            <p:ph type="title"/>
          </p:nvPr>
        </p:nvSpPr>
        <p:spPr/>
        <p:txBody>
          <a:bodyPr/>
          <a:lstStyle/>
          <a:p>
            <a:r>
              <a:rPr kumimoji="1" lang="en-US" altLang="ja-JP" dirty="0"/>
              <a:t>SQL</a:t>
            </a:r>
            <a:r>
              <a:rPr kumimoji="1" lang="ja-JP" altLang="en-US"/>
              <a:t>インジェクション攻撃</a:t>
            </a:r>
            <a:r>
              <a:rPr kumimoji="1" lang="en-US" altLang="ja-JP" dirty="0"/>
              <a:t>(1)</a:t>
            </a:r>
            <a:endParaRPr kumimoji="1" lang="ja-JP" altLang="en-US"/>
          </a:p>
        </p:txBody>
      </p:sp>
      <p:pic>
        <p:nvPicPr>
          <p:cNvPr id="8" name="コンテンツ プレースホルダー 7" descr="グラフィカル ユーザー インターフェイス, テキスト, アプリケーション, メール&#10;&#10;自動的に生成された説明">
            <a:extLst>
              <a:ext uri="{FF2B5EF4-FFF2-40B4-BE49-F238E27FC236}">
                <a16:creationId xmlns:a16="http://schemas.microsoft.com/office/drawing/2014/main" id="{3F07D86F-E86D-E54C-8689-07002372CED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8296" y="2289315"/>
            <a:ext cx="4114800" cy="2540000"/>
          </a:xfrm>
        </p:spPr>
      </p:pic>
      <p:sp>
        <p:nvSpPr>
          <p:cNvPr id="4" name="吹き出し: 角を丸めた四角形 43">
            <a:extLst>
              <a:ext uri="{FF2B5EF4-FFF2-40B4-BE49-F238E27FC236}">
                <a16:creationId xmlns:a16="http://schemas.microsoft.com/office/drawing/2014/main" id="{7903E35F-EF08-E64B-9A5C-E363461E291F}"/>
              </a:ext>
            </a:extLst>
          </p:cNvPr>
          <p:cNvSpPr/>
          <p:nvPr/>
        </p:nvSpPr>
        <p:spPr>
          <a:xfrm>
            <a:off x="6089374" y="235302"/>
            <a:ext cx="2816086" cy="488229"/>
          </a:xfrm>
          <a:prstGeom prst="wedgeRoundRectCallout">
            <a:avLst>
              <a:gd name="adj1" fmla="val -45749"/>
              <a:gd name="adj2" fmla="val -15843"/>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ja-JP" b="0" i="0" u="none" strike="noStrike" dirty="0">
                <a:solidFill>
                  <a:srgbClr val="FF0000"/>
                </a:solidFill>
                <a:effectLst/>
                <a:latin typeface="Meiryo" panose="020B0604030504040204" pitchFamily="50" charset="-128"/>
                <a:ea typeface="Meiryo" panose="020B0604030504040204" pitchFamily="50" charset="-128"/>
              </a:rPr>
              <a:t>CTF 3.3</a:t>
            </a:r>
            <a:r>
              <a:rPr lang="ja-JP" altLang="en-US" b="0" i="0">
                <a:solidFill>
                  <a:srgbClr val="FF0000"/>
                </a:solidFill>
                <a:effectLst/>
                <a:latin typeface="Meiryo" panose="020B0604030504040204" pitchFamily="50" charset="-128"/>
                <a:ea typeface="Meiryo" panose="020B0604030504040204" pitchFamily="50" charset="-128"/>
              </a:rPr>
              <a:t> </a:t>
            </a:r>
            <a:r>
              <a:rPr lang="en-US" altLang="ja-JP" b="0" i="0" u="none" strike="noStrike" dirty="0">
                <a:solidFill>
                  <a:srgbClr val="FF0000"/>
                </a:solidFill>
                <a:effectLst/>
                <a:latin typeface="Meiryo" panose="020B0604030504040204" pitchFamily="50" charset="-128"/>
                <a:ea typeface="Meiryo" panose="020B0604030504040204" pitchFamily="50" charset="-128"/>
              </a:rPr>
              <a:t>SQL</a:t>
            </a:r>
            <a:r>
              <a:rPr lang="ja-JP" altLang="en-US" b="0" i="0" u="none" strike="noStrike">
                <a:solidFill>
                  <a:srgbClr val="FF0000"/>
                </a:solidFill>
                <a:effectLst/>
                <a:latin typeface="Meiryo" panose="020B0604030504040204" pitchFamily="50" charset="-128"/>
                <a:ea typeface="Meiryo" panose="020B0604030504040204" pitchFamily="50" charset="-128"/>
              </a:rPr>
              <a:t>の基本</a:t>
            </a:r>
            <a:endParaRPr lang="ja-JP" altLang="en-US" b="0" i="0" dirty="0">
              <a:solidFill>
                <a:srgbClr val="FF0000"/>
              </a:solidFill>
              <a:effectLst/>
              <a:latin typeface="Meiryo" panose="020B0604030504040204" pitchFamily="50" charset="-128"/>
              <a:ea typeface="Meiryo" panose="020B0604030504040204" pitchFamily="50" charset="-128"/>
            </a:endParaRPr>
          </a:p>
        </p:txBody>
      </p:sp>
      <p:pic>
        <p:nvPicPr>
          <p:cNvPr id="13" name="図 12" descr="グラフィカル ユーザー インターフェイス, テキスト, アプリケーション&#10;&#10;自動的に生成された説明">
            <a:extLst>
              <a:ext uri="{FF2B5EF4-FFF2-40B4-BE49-F238E27FC236}">
                <a16:creationId xmlns:a16="http://schemas.microsoft.com/office/drawing/2014/main" id="{93380017-3F0F-6B47-9AD6-938817BCBA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16845" y="1961323"/>
            <a:ext cx="4914900" cy="1308100"/>
          </a:xfrm>
          <a:prstGeom prst="rect">
            <a:avLst/>
          </a:prstGeom>
          <a:ln w="38100">
            <a:solidFill>
              <a:srgbClr val="00B0F0"/>
            </a:solidFill>
          </a:ln>
        </p:spPr>
      </p:pic>
      <p:sp>
        <p:nvSpPr>
          <p:cNvPr id="11" name="テキスト ボックス 10">
            <a:extLst>
              <a:ext uri="{FF2B5EF4-FFF2-40B4-BE49-F238E27FC236}">
                <a16:creationId xmlns:a16="http://schemas.microsoft.com/office/drawing/2014/main" id="{A7AD2997-9212-4945-9FB6-4D407397EE42}"/>
              </a:ext>
            </a:extLst>
          </p:cNvPr>
          <p:cNvSpPr txBox="1"/>
          <p:nvPr/>
        </p:nvSpPr>
        <p:spPr>
          <a:xfrm>
            <a:off x="4724400" y="2054087"/>
            <a:ext cx="1848677" cy="369332"/>
          </a:xfrm>
          <a:prstGeom prst="rect">
            <a:avLst/>
          </a:prstGeom>
          <a:noFill/>
        </p:spPr>
        <p:txBody>
          <a:bodyPr wrap="square" rtlCol="0">
            <a:spAutoFit/>
          </a:bodyPr>
          <a:lstStyle/>
          <a:p>
            <a:r>
              <a:rPr kumimoji="1" lang="en-US" altLang="ja-JP" dirty="0">
                <a:solidFill>
                  <a:srgbClr val="FF0000"/>
                </a:solidFill>
              </a:rPr>
              <a:t>t-</a:t>
            </a:r>
            <a:r>
              <a:rPr kumimoji="1" lang="en-US" altLang="ja-JP" dirty="0" err="1">
                <a:solidFill>
                  <a:srgbClr val="FF0000"/>
                </a:solidFill>
              </a:rPr>
              <a:t>saitoh</a:t>
            </a:r>
            <a:endParaRPr kumimoji="1" lang="ja-JP" altLang="en-US">
              <a:solidFill>
                <a:srgbClr val="FF0000"/>
              </a:solidFill>
            </a:endParaRPr>
          </a:p>
        </p:txBody>
      </p:sp>
      <p:cxnSp>
        <p:nvCxnSpPr>
          <p:cNvPr id="15" name="直線コネクタ 14">
            <a:extLst>
              <a:ext uri="{FF2B5EF4-FFF2-40B4-BE49-F238E27FC236}">
                <a16:creationId xmlns:a16="http://schemas.microsoft.com/office/drawing/2014/main" id="{39E8E8A9-B34A-5841-976F-2F6AD7E0B13D}"/>
              </a:ext>
            </a:extLst>
          </p:cNvPr>
          <p:cNvCxnSpPr/>
          <p:nvPr/>
        </p:nvCxnSpPr>
        <p:spPr>
          <a:xfrm>
            <a:off x="4147930" y="3008243"/>
            <a:ext cx="2425147" cy="0"/>
          </a:xfrm>
          <a:prstGeom prst="line">
            <a:avLst/>
          </a:prstGeom>
          <a:ln w="41275">
            <a:solidFill>
              <a:srgbClr val="FF0000"/>
            </a:solidFill>
          </a:ln>
        </p:spPr>
        <p:style>
          <a:lnRef idx="1">
            <a:schemeClr val="accent1"/>
          </a:lnRef>
          <a:fillRef idx="0">
            <a:schemeClr val="accent1"/>
          </a:fillRef>
          <a:effectRef idx="0">
            <a:schemeClr val="accent1"/>
          </a:effectRef>
          <a:fontRef idx="minor">
            <a:schemeClr val="tx1"/>
          </a:fontRef>
        </p:style>
      </p:cxnSp>
      <p:sp>
        <p:nvSpPr>
          <p:cNvPr id="16" name="角丸四角形 15">
            <a:extLst>
              <a:ext uri="{FF2B5EF4-FFF2-40B4-BE49-F238E27FC236}">
                <a16:creationId xmlns:a16="http://schemas.microsoft.com/office/drawing/2014/main" id="{411D5642-90CD-7548-BEEE-E1B22BACC622}"/>
              </a:ext>
            </a:extLst>
          </p:cNvPr>
          <p:cNvSpPr/>
          <p:nvPr/>
        </p:nvSpPr>
        <p:spPr>
          <a:xfrm>
            <a:off x="251792" y="3657602"/>
            <a:ext cx="3523699" cy="503582"/>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7" name="直線矢印コネクタ 16">
            <a:extLst>
              <a:ext uri="{FF2B5EF4-FFF2-40B4-BE49-F238E27FC236}">
                <a16:creationId xmlns:a16="http://schemas.microsoft.com/office/drawing/2014/main" id="{F80E8E66-794E-7945-B187-7460624E79C3}"/>
              </a:ext>
            </a:extLst>
          </p:cNvPr>
          <p:cNvCxnSpPr>
            <a:cxnSpLocks/>
          </p:cNvCxnSpPr>
          <p:nvPr/>
        </p:nvCxnSpPr>
        <p:spPr>
          <a:xfrm flipV="1">
            <a:off x="2628937" y="2585939"/>
            <a:ext cx="1172365" cy="105023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吹き出し: 角を丸めた四角形 43">
            <a:extLst>
              <a:ext uri="{FF2B5EF4-FFF2-40B4-BE49-F238E27FC236}">
                <a16:creationId xmlns:a16="http://schemas.microsoft.com/office/drawing/2014/main" id="{607C8653-5AD6-B046-A32E-DD6DBC8D483B}"/>
              </a:ext>
            </a:extLst>
          </p:cNvPr>
          <p:cNvSpPr/>
          <p:nvPr/>
        </p:nvSpPr>
        <p:spPr>
          <a:xfrm>
            <a:off x="4830417" y="3571459"/>
            <a:ext cx="4001328" cy="576471"/>
          </a:xfrm>
          <a:prstGeom prst="wedgeRoundRectCallout">
            <a:avLst>
              <a:gd name="adj1" fmla="val -32285"/>
              <a:gd name="adj2" fmla="val -134374"/>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ja-JP" altLang="en-US" sz="2000">
                <a:solidFill>
                  <a:srgbClr val="FF0000"/>
                </a:solidFill>
              </a:rPr>
              <a:t>正しく</a:t>
            </a:r>
            <a:r>
              <a:rPr kumimoji="1" lang="en-US" altLang="ja-JP" sz="2000" dirty="0">
                <a:solidFill>
                  <a:srgbClr val="FF0000"/>
                </a:solidFill>
              </a:rPr>
              <a:t>SQL</a:t>
            </a:r>
            <a:r>
              <a:rPr kumimoji="1" lang="ja-JP" altLang="en-US" sz="2000">
                <a:solidFill>
                  <a:srgbClr val="FF0000"/>
                </a:solidFill>
              </a:rPr>
              <a:t>を実行してくれた</a:t>
            </a:r>
            <a:endParaRPr kumimoji="1" lang="en-US" altLang="ja-JP" sz="2000" dirty="0">
              <a:solidFill>
                <a:srgbClr val="FF0000"/>
              </a:solidFill>
            </a:endParaRPr>
          </a:p>
        </p:txBody>
      </p:sp>
      <p:pic>
        <p:nvPicPr>
          <p:cNvPr id="20" name="図 19" descr="グラフィカル ユーザー インターフェイス, テキスト, アプリケーション, メール&#10;&#10;自動的に生成された説明">
            <a:extLst>
              <a:ext uri="{FF2B5EF4-FFF2-40B4-BE49-F238E27FC236}">
                <a16:creationId xmlns:a16="http://schemas.microsoft.com/office/drawing/2014/main" id="{D72BC74A-D15E-9640-B30D-A8A409DBADA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44071" y="4604579"/>
            <a:ext cx="5194300" cy="1765300"/>
          </a:xfrm>
          <a:prstGeom prst="rect">
            <a:avLst/>
          </a:prstGeom>
          <a:ln w="38100">
            <a:solidFill>
              <a:srgbClr val="FF0000"/>
            </a:solidFill>
          </a:ln>
        </p:spPr>
      </p:pic>
      <p:sp>
        <p:nvSpPr>
          <p:cNvPr id="21" name="テキスト ボックス 20">
            <a:extLst>
              <a:ext uri="{FF2B5EF4-FFF2-40B4-BE49-F238E27FC236}">
                <a16:creationId xmlns:a16="http://schemas.microsoft.com/office/drawing/2014/main" id="{AF826237-40B3-6F45-BE0D-B836D975704C}"/>
              </a:ext>
            </a:extLst>
          </p:cNvPr>
          <p:cNvSpPr txBox="1"/>
          <p:nvPr/>
        </p:nvSpPr>
        <p:spPr>
          <a:xfrm>
            <a:off x="4452731" y="4680357"/>
            <a:ext cx="1848677" cy="369332"/>
          </a:xfrm>
          <a:prstGeom prst="rect">
            <a:avLst/>
          </a:prstGeom>
          <a:noFill/>
        </p:spPr>
        <p:txBody>
          <a:bodyPr wrap="square" rtlCol="0">
            <a:spAutoFit/>
          </a:bodyPr>
          <a:lstStyle/>
          <a:p>
            <a:r>
              <a:rPr kumimoji="1" lang="en-US" altLang="ja-JP" dirty="0">
                <a:solidFill>
                  <a:srgbClr val="FF0000"/>
                </a:solidFill>
                <a:latin typeface="Consolas" panose="020B0609020204030204" pitchFamily="49" charset="0"/>
                <a:cs typeface="Consolas" panose="020B0609020204030204" pitchFamily="49" charset="0"/>
              </a:rPr>
              <a:t>’ or 1=1 – ’</a:t>
            </a:r>
            <a:endParaRPr kumimoji="1" lang="ja-JP" altLang="en-US">
              <a:solidFill>
                <a:srgbClr val="FF0000"/>
              </a:solidFill>
              <a:latin typeface="Consolas" panose="020B0609020204030204" pitchFamily="49" charset="0"/>
              <a:cs typeface="Consolas" panose="020B0609020204030204" pitchFamily="49" charset="0"/>
            </a:endParaRPr>
          </a:p>
        </p:txBody>
      </p:sp>
      <p:sp>
        <p:nvSpPr>
          <p:cNvPr id="22" name="吹き出し: 角を丸めた四角形 43">
            <a:extLst>
              <a:ext uri="{FF2B5EF4-FFF2-40B4-BE49-F238E27FC236}">
                <a16:creationId xmlns:a16="http://schemas.microsoft.com/office/drawing/2014/main" id="{B4954DF7-3A79-A948-A3B7-741F0F97CAE3}"/>
              </a:ext>
            </a:extLst>
          </p:cNvPr>
          <p:cNvSpPr/>
          <p:nvPr/>
        </p:nvSpPr>
        <p:spPr>
          <a:xfrm>
            <a:off x="335032" y="5051898"/>
            <a:ext cx="2964759" cy="1145704"/>
          </a:xfrm>
          <a:prstGeom prst="wedgeRoundRectCallout">
            <a:avLst>
              <a:gd name="adj1" fmla="val 59795"/>
              <a:gd name="adj2" fmla="val -38369"/>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ja-JP" altLang="en-US" sz="2800">
                <a:solidFill>
                  <a:srgbClr val="FF0000"/>
                </a:solidFill>
              </a:rPr>
              <a:t>全データが</a:t>
            </a:r>
            <a:endParaRPr kumimoji="1" lang="en-US" altLang="ja-JP" sz="2800" dirty="0">
              <a:solidFill>
                <a:srgbClr val="FF0000"/>
              </a:solidFill>
            </a:endParaRPr>
          </a:p>
          <a:p>
            <a:pPr algn="ctr"/>
            <a:r>
              <a:rPr kumimoji="1" lang="ja-JP" altLang="en-US" sz="2800">
                <a:solidFill>
                  <a:srgbClr val="FF0000"/>
                </a:solidFill>
              </a:rPr>
              <a:t>表示された</a:t>
            </a:r>
            <a:endParaRPr kumimoji="1" lang="en-US" altLang="ja-JP" sz="2800" dirty="0">
              <a:solidFill>
                <a:srgbClr val="FF0000"/>
              </a:solidFill>
            </a:endParaRPr>
          </a:p>
        </p:txBody>
      </p:sp>
      <p:sp>
        <p:nvSpPr>
          <p:cNvPr id="24" name="爆発 1 23">
            <a:extLst>
              <a:ext uri="{FF2B5EF4-FFF2-40B4-BE49-F238E27FC236}">
                <a16:creationId xmlns:a16="http://schemas.microsoft.com/office/drawing/2014/main" id="{E938ECAA-0584-654C-850D-9FF2B8A40360}"/>
              </a:ext>
            </a:extLst>
          </p:cNvPr>
          <p:cNvSpPr/>
          <p:nvPr/>
        </p:nvSpPr>
        <p:spPr>
          <a:xfrm>
            <a:off x="3657912" y="5483088"/>
            <a:ext cx="3087441" cy="1290460"/>
          </a:xfrm>
          <a:prstGeom prst="irregularSeal1">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5" name="Picture 4" descr="ハッカーのイラスト | かわいいフリー素材集 いらすとや">
            <a:extLst>
              <a:ext uri="{FF2B5EF4-FFF2-40B4-BE49-F238E27FC236}">
                <a16:creationId xmlns:a16="http://schemas.microsoft.com/office/drawing/2014/main" id="{4900E5A5-97F9-4A41-B298-FF211E7A402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45166" y="5483087"/>
            <a:ext cx="1237736" cy="12377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32367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40A5708-3610-434E-AE9E-8C6680478900}"/>
              </a:ext>
            </a:extLst>
          </p:cNvPr>
          <p:cNvSpPr>
            <a:spLocks noGrp="1"/>
          </p:cNvSpPr>
          <p:nvPr>
            <p:ph type="title"/>
          </p:nvPr>
        </p:nvSpPr>
        <p:spPr/>
        <p:txBody>
          <a:bodyPr/>
          <a:lstStyle/>
          <a:p>
            <a:r>
              <a:rPr kumimoji="1" lang="en-US" altLang="ja-JP"/>
              <a:t>Web</a:t>
            </a:r>
            <a:r>
              <a:rPr kumimoji="1" lang="ja-JP" altLang="en-US"/>
              <a:t>プログラミングと</a:t>
            </a:r>
            <a:br>
              <a:rPr kumimoji="1" lang="en-US" altLang="ja-JP"/>
            </a:br>
            <a:r>
              <a:rPr kumimoji="1" lang="en-US" altLang="ja-JP"/>
              <a:t>			</a:t>
            </a:r>
            <a:r>
              <a:rPr kumimoji="1" lang="ja-JP" altLang="en-US"/>
              <a:t>セキュリティ</a:t>
            </a:r>
          </a:p>
        </p:txBody>
      </p:sp>
      <p:sp>
        <p:nvSpPr>
          <p:cNvPr id="3" name="コンテンツ プレースホルダー 2">
            <a:extLst>
              <a:ext uri="{FF2B5EF4-FFF2-40B4-BE49-F238E27FC236}">
                <a16:creationId xmlns:a16="http://schemas.microsoft.com/office/drawing/2014/main" id="{C2231DA8-701B-564D-B853-CC818718C81A}"/>
              </a:ext>
            </a:extLst>
          </p:cNvPr>
          <p:cNvSpPr>
            <a:spLocks noGrp="1"/>
          </p:cNvSpPr>
          <p:nvPr>
            <p:ph idx="1"/>
          </p:nvPr>
        </p:nvSpPr>
        <p:spPr/>
        <p:txBody>
          <a:bodyPr/>
          <a:lstStyle/>
          <a:p>
            <a:r>
              <a:rPr kumimoji="1" lang="ja-JP" altLang="en-US"/>
              <a:t>バックエンドサーバは、個人情報満載。</a:t>
            </a:r>
            <a:endParaRPr lang="en-US" altLang="ja-JP"/>
          </a:p>
          <a:p>
            <a:r>
              <a:rPr kumimoji="1" lang="ja-JP" altLang="en-US"/>
              <a:t>いいかげんなプログラムは、</a:t>
            </a:r>
            <a:r>
              <a:rPr lang="ja-JP" altLang="en-US"/>
              <a:t>個人漏洩となる。</a:t>
            </a:r>
            <a:endParaRPr lang="en-US" altLang="ja-JP"/>
          </a:p>
          <a:p>
            <a:r>
              <a:rPr lang="ja-JP" altLang="en-US"/>
              <a:t>実例と何が問題なのかを考えながら対応を考える。</a:t>
            </a:r>
            <a:endParaRPr kumimoji="1" lang="en-US" altLang="ja-JP"/>
          </a:p>
        </p:txBody>
      </p:sp>
    </p:spTree>
    <p:extLst>
      <p:ext uri="{BB962C8B-B14F-4D97-AF65-F5344CB8AC3E}">
        <p14:creationId xmlns:p14="http://schemas.microsoft.com/office/powerpoint/2010/main" val="71920024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CACC8A7-03D7-234C-ADA8-113A706E86AB}"/>
              </a:ext>
            </a:extLst>
          </p:cNvPr>
          <p:cNvSpPr>
            <a:spLocks noGrp="1"/>
          </p:cNvSpPr>
          <p:nvPr>
            <p:ph type="title"/>
          </p:nvPr>
        </p:nvSpPr>
        <p:spPr/>
        <p:txBody>
          <a:bodyPr/>
          <a:lstStyle/>
          <a:p>
            <a:r>
              <a:rPr kumimoji="1" lang="en-US" altLang="ja-JP" dirty="0"/>
              <a:t>SQL</a:t>
            </a:r>
            <a:r>
              <a:rPr kumimoji="1" lang="ja-JP" altLang="en-US"/>
              <a:t>インジェクション攻撃</a:t>
            </a:r>
            <a:r>
              <a:rPr kumimoji="1" lang="en-US" altLang="ja-JP" dirty="0"/>
              <a:t>(2)</a:t>
            </a:r>
            <a:br>
              <a:rPr kumimoji="1" lang="en-US" altLang="ja-JP" dirty="0"/>
            </a:br>
            <a:r>
              <a:rPr kumimoji="1" lang="en-US" altLang="ja-JP" dirty="0"/>
              <a:t>		</a:t>
            </a:r>
            <a:r>
              <a:rPr kumimoji="1" lang="ja-JP" altLang="en-US"/>
              <a:t>個人情報漏洩の怖さ</a:t>
            </a:r>
          </a:p>
        </p:txBody>
      </p:sp>
      <p:sp>
        <p:nvSpPr>
          <p:cNvPr id="3" name="コンテンツ プレースホルダー 2">
            <a:extLst>
              <a:ext uri="{FF2B5EF4-FFF2-40B4-BE49-F238E27FC236}">
                <a16:creationId xmlns:a16="http://schemas.microsoft.com/office/drawing/2014/main" id="{95724736-CCA3-1549-900F-2FA7819E1FA2}"/>
              </a:ext>
            </a:extLst>
          </p:cNvPr>
          <p:cNvSpPr>
            <a:spLocks noGrp="1"/>
          </p:cNvSpPr>
          <p:nvPr>
            <p:ph idx="1"/>
          </p:nvPr>
        </p:nvSpPr>
        <p:spPr>
          <a:xfrm>
            <a:off x="1170455" y="1975258"/>
            <a:ext cx="7533493" cy="3450613"/>
          </a:xfrm>
        </p:spPr>
        <p:txBody>
          <a:bodyPr>
            <a:normAutofit/>
          </a:bodyPr>
          <a:lstStyle/>
          <a:p>
            <a:r>
              <a:rPr kumimoji="1" lang="en-US" altLang="ja-JP" sz="2400" dirty="0"/>
              <a:t>Yahoo! BB </a:t>
            </a:r>
            <a:r>
              <a:rPr kumimoji="1" lang="ja-JP" altLang="en-US" sz="2400"/>
              <a:t>顧客情報漏えい事件</a:t>
            </a:r>
            <a:endParaRPr kumimoji="1" lang="en-US" altLang="ja-JP" sz="2400" dirty="0"/>
          </a:p>
          <a:p>
            <a:pPr lvl="1"/>
            <a:r>
              <a:rPr kumimoji="1" lang="en-US" altLang="ja-JP" sz="2400" dirty="0">
                <a:solidFill>
                  <a:srgbClr val="FF0000"/>
                </a:solidFill>
              </a:rPr>
              <a:t>SQL</a:t>
            </a:r>
            <a:r>
              <a:rPr kumimoji="1" lang="ja-JP" altLang="en-US" sz="2400">
                <a:solidFill>
                  <a:srgbClr val="FF0000"/>
                </a:solidFill>
              </a:rPr>
              <a:t>インジェクション攻撃</a:t>
            </a:r>
            <a:endParaRPr kumimoji="1" lang="en-US" altLang="ja-JP" sz="2400" dirty="0">
              <a:solidFill>
                <a:srgbClr val="FF0000"/>
              </a:solidFill>
            </a:endParaRPr>
          </a:p>
          <a:p>
            <a:r>
              <a:rPr lang="en-US" altLang="ja-JP" sz="2400" dirty="0"/>
              <a:t>2004</a:t>
            </a:r>
            <a:r>
              <a:rPr lang="ja-JP" altLang="en-US" sz="2400"/>
              <a:t>年</a:t>
            </a:r>
            <a:r>
              <a:rPr lang="en-US" altLang="ja-JP" sz="2400" dirty="0"/>
              <a:t>2</a:t>
            </a:r>
            <a:r>
              <a:rPr lang="ja-JP" altLang="en-US" sz="2400"/>
              <a:t>月</a:t>
            </a:r>
            <a:r>
              <a:rPr lang="en-US" altLang="ja-JP" sz="2400" dirty="0"/>
              <a:t>27</a:t>
            </a:r>
            <a:r>
              <a:rPr lang="ja-JP" altLang="en-US" sz="2400"/>
              <a:t>日</a:t>
            </a:r>
            <a:r>
              <a:rPr lang="en-US" altLang="ja-JP" sz="2400" dirty="0"/>
              <a:t> 450</a:t>
            </a:r>
            <a:r>
              <a:rPr lang="ja-JP" altLang="en-US" sz="2400"/>
              <a:t>万人の個人情報漏洩</a:t>
            </a:r>
            <a:endParaRPr lang="en-US" altLang="ja-JP" sz="2400" dirty="0"/>
          </a:p>
          <a:p>
            <a:r>
              <a:rPr kumimoji="1" lang="ja-JP" altLang="en-US" sz="2400"/>
              <a:t>孫正義</a:t>
            </a:r>
            <a:r>
              <a:rPr kumimoji="1" lang="en-US" altLang="ja-JP" sz="2400" dirty="0"/>
              <a:t> </a:t>
            </a:r>
            <a:r>
              <a:rPr kumimoji="1" lang="ja-JP" altLang="en-US" sz="2400"/>
              <a:t>氏は、漏洩対象者に</a:t>
            </a:r>
            <a:r>
              <a:rPr kumimoji="1" lang="en-US" altLang="ja-JP" sz="2400" b="1" dirty="0">
                <a:solidFill>
                  <a:srgbClr val="FF0000"/>
                </a:solidFill>
              </a:rPr>
              <a:t>500</a:t>
            </a:r>
            <a:r>
              <a:rPr kumimoji="1" lang="ja-JP" altLang="en-US" sz="2400" b="1">
                <a:solidFill>
                  <a:srgbClr val="FF0000"/>
                </a:solidFill>
              </a:rPr>
              <a:t>円の金券</a:t>
            </a:r>
            <a:endParaRPr kumimoji="1" lang="en-US" altLang="ja-JP" sz="2400" b="1" dirty="0">
              <a:solidFill>
                <a:srgbClr val="FF0000"/>
              </a:solidFill>
            </a:endParaRPr>
          </a:p>
          <a:p>
            <a:r>
              <a:rPr kumimoji="1" lang="en-US" altLang="ja-JP" sz="2400" dirty="0"/>
              <a:t>500</a:t>
            </a:r>
            <a:r>
              <a:rPr kumimoji="1" lang="ja-JP" altLang="en-US" sz="2400"/>
              <a:t>円</a:t>
            </a:r>
            <a:r>
              <a:rPr kumimoji="1" lang="en-US" altLang="ja-JP" sz="2400" dirty="0"/>
              <a:t>×450</a:t>
            </a:r>
            <a:r>
              <a:rPr lang="ja-JP" altLang="en-US" sz="2400"/>
              <a:t>万人</a:t>
            </a:r>
            <a:r>
              <a:rPr lang="en-US" altLang="ja-JP" sz="2400" dirty="0"/>
              <a:t>(23</a:t>
            </a:r>
            <a:r>
              <a:rPr lang="ja-JP" altLang="en-US" sz="2400"/>
              <a:t>億円</a:t>
            </a:r>
            <a:r>
              <a:rPr lang="en-US" altLang="ja-JP" sz="2400" dirty="0"/>
              <a:t>)+</a:t>
            </a:r>
            <a:r>
              <a:rPr lang="ja-JP" altLang="en-US" sz="2400"/>
              <a:t>株価下落</a:t>
            </a:r>
            <a:r>
              <a:rPr lang="en-US" altLang="ja-JP" sz="2400" dirty="0"/>
              <a:t>=</a:t>
            </a:r>
            <a:r>
              <a:rPr lang="en-US" altLang="ja-JP" sz="2800" dirty="0">
                <a:solidFill>
                  <a:srgbClr val="FF0000"/>
                </a:solidFill>
              </a:rPr>
              <a:t>100</a:t>
            </a:r>
            <a:r>
              <a:rPr lang="ja-JP" altLang="en-US" sz="2800">
                <a:solidFill>
                  <a:srgbClr val="FF0000"/>
                </a:solidFill>
              </a:rPr>
              <a:t>億円被害</a:t>
            </a:r>
            <a:endParaRPr kumimoji="1" lang="ja-JP" altLang="en-US" sz="2400">
              <a:solidFill>
                <a:srgbClr val="FF0000"/>
              </a:solidFill>
            </a:endParaRPr>
          </a:p>
        </p:txBody>
      </p:sp>
      <p:grpSp>
        <p:nvGrpSpPr>
          <p:cNvPr id="5" name="グループ化 4">
            <a:extLst>
              <a:ext uri="{FF2B5EF4-FFF2-40B4-BE49-F238E27FC236}">
                <a16:creationId xmlns:a16="http://schemas.microsoft.com/office/drawing/2014/main" id="{C389C067-646E-8D45-9A70-F8920A4A8A74}"/>
              </a:ext>
            </a:extLst>
          </p:cNvPr>
          <p:cNvGrpSpPr/>
          <p:nvPr/>
        </p:nvGrpSpPr>
        <p:grpSpPr>
          <a:xfrm>
            <a:off x="6914905" y="1245526"/>
            <a:ext cx="1789043" cy="2186608"/>
            <a:chOff x="6917635" y="4015409"/>
            <a:chExt cx="1789043" cy="2186608"/>
          </a:xfrm>
        </p:grpSpPr>
        <p:sp>
          <p:nvSpPr>
            <p:cNvPr id="4" name="円/楕円 3">
              <a:extLst>
                <a:ext uri="{FF2B5EF4-FFF2-40B4-BE49-F238E27FC236}">
                  <a16:creationId xmlns:a16="http://schemas.microsoft.com/office/drawing/2014/main" id="{77AA7539-7A18-224D-9271-AFA990853828}"/>
                </a:ext>
              </a:extLst>
            </p:cNvPr>
            <p:cNvSpPr/>
            <p:nvPr/>
          </p:nvSpPr>
          <p:spPr>
            <a:xfrm>
              <a:off x="6917635" y="4015409"/>
              <a:ext cx="1789043" cy="218660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26" name="Picture 2" descr="ソフトバンクの初代「お父さん」、カイくんが死去 - iPhone Mania">
              <a:extLst>
                <a:ext uri="{FF2B5EF4-FFF2-40B4-BE49-F238E27FC236}">
                  <a16:creationId xmlns:a16="http://schemas.microsoft.com/office/drawing/2014/main" id="{16E6B23E-2144-804D-966F-F8AD120346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44377" y="4351891"/>
              <a:ext cx="1150799" cy="1432695"/>
            </a:xfrm>
            <a:prstGeom prst="rect">
              <a:avLst/>
            </a:prstGeom>
            <a:noFill/>
            <a:extLst>
              <a:ext uri="{909E8E84-426E-40DD-AFC4-6F175D3DCCD1}">
                <a14:hiddenFill xmlns:a14="http://schemas.microsoft.com/office/drawing/2010/main">
                  <a:solidFill>
                    <a:srgbClr val="FFFFFF"/>
                  </a:solidFill>
                </a14:hiddenFill>
              </a:ext>
            </a:extLst>
          </p:spPr>
        </p:pic>
      </p:grpSp>
      <p:sp>
        <p:nvSpPr>
          <p:cNvPr id="7" name="吹き出し: 角を丸めた四角形 43">
            <a:extLst>
              <a:ext uri="{FF2B5EF4-FFF2-40B4-BE49-F238E27FC236}">
                <a16:creationId xmlns:a16="http://schemas.microsoft.com/office/drawing/2014/main" id="{CFB31471-C972-FA4E-A37E-C363A5C32998}"/>
              </a:ext>
            </a:extLst>
          </p:cNvPr>
          <p:cNvSpPr/>
          <p:nvPr/>
        </p:nvSpPr>
        <p:spPr>
          <a:xfrm>
            <a:off x="7590181" y="557302"/>
            <a:ext cx="1395374" cy="576471"/>
          </a:xfrm>
          <a:prstGeom prst="wedgeRoundRectCallout">
            <a:avLst>
              <a:gd name="adj1" fmla="val -38933"/>
              <a:gd name="adj2" fmla="val 93212"/>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ja-JP" altLang="en-US" sz="2000">
                <a:solidFill>
                  <a:srgbClr val="FF0000"/>
                </a:solidFill>
              </a:rPr>
              <a:t>え゛</a:t>
            </a:r>
            <a:r>
              <a:rPr kumimoji="1" lang="en-US" altLang="ja-JP" sz="2000" dirty="0">
                <a:solidFill>
                  <a:srgbClr val="FF0000"/>
                </a:solidFill>
              </a:rPr>
              <a:t>...</a:t>
            </a:r>
          </a:p>
        </p:txBody>
      </p:sp>
      <p:sp>
        <p:nvSpPr>
          <p:cNvPr id="9" name="テキスト ボックス 8">
            <a:extLst>
              <a:ext uri="{FF2B5EF4-FFF2-40B4-BE49-F238E27FC236}">
                <a16:creationId xmlns:a16="http://schemas.microsoft.com/office/drawing/2014/main" id="{E135C926-21E6-5343-8C85-AB36A84F1F3C}"/>
              </a:ext>
            </a:extLst>
          </p:cNvPr>
          <p:cNvSpPr txBox="1"/>
          <p:nvPr/>
        </p:nvSpPr>
        <p:spPr>
          <a:xfrm>
            <a:off x="934699" y="5186571"/>
            <a:ext cx="7747824" cy="1015663"/>
          </a:xfrm>
          <a:prstGeom prst="rect">
            <a:avLst/>
          </a:prstGeom>
          <a:solidFill>
            <a:srgbClr val="FFFF9F"/>
          </a:solidFill>
        </p:spPr>
        <p:txBody>
          <a:bodyPr wrap="square" rtlCol="0">
            <a:spAutoFit/>
          </a:bodyPr>
          <a:lstStyle/>
          <a:p>
            <a:pPr algn="ctr"/>
            <a:r>
              <a:rPr kumimoji="1" lang="en-US" altLang="ja-JP" sz="2000" dirty="0" err="1"/>
              <a:t>sql</a:t>
            </a:r>
            <a:r>
              <a:rPr kumimoji="1" lang="en-US" altLang="ja-JP" sz="2000" dirty="0"/>
              <a:t> = ”select * from DB where id = </a:t>
            </a:r>
            <a:r>
              <a:rPr kumimoji="1" lang="en-US" altLang="ja-JP" sz="2000" b="1" dirty="0">
                <a:solidFill>
                  <a:srgbClr val="FF0000"/>
                </a:solidFill>
              </a:rPr>
              <a:t>’$a’</a:t>
            </a:r>
            <a:r>
              <a:rPr kumimoji="1" lang="en-US" altLang="ja-JP" sz="2000" dirty="0"/>
              <a:t> ” ;</a:t>
            </a:r>
          </a:p>
          <a:p>
            <a:pPr algn="ctr"/>
            <a:r>
              <a:rPr kumimoji="1" lang="en-US" altLang="ja-JP" sz="2000" dirty="0"/>
              <a:t>$a </a:t>
            </a:r>
            <a:r>
              <a:rPr kumimoji="1" lang="ja-JP" altLang="en-US" sz="2000"/>
              <a:t>の中の「</a:t>
            </a:r>
            <a:r>
              <a:rPr kumimoji="1" lang="en-US" altLang="ja-JP" sz="2000" dirty="0"/>
              <a:t>’ , ”</a:t>
            </a:r>
            <a:r>
              <a:rPr kumimoji="1" lang="ja-JP" altLang="en-US" sz="2000"/>
              <a:t>」を安全な文字に置き換える。</a:t>
            </a:r>
            <a:endParaRPr kumimoji="1" lang="en-US" altLang="ja-JP" sz="2000" dirty="0"/>
          </a:p>
          <a:p>
            <a:pPr algn="ctr"/>
            <a:r>
              <a:rPr kumimoji="1" lang="en-US" altLang="ja-JP" sz="2000" dirty="0"/>
              <a:t>(</a:t>
            </a:r>
            <a:r>
              <a:rPr kumimoji="1" lang="ja-JP" altLang="en-US" sz="2000"/>
              <a:t>例</a:t>
            </a:r>
            <a:r>
              <a:rPr kumimoji="1" lang="en-US" altLang="ja-JP" sz="2000" dirty="0"/>
              <a:t>) </a:t>
            </a:r>
            <a:r>
              <a:rPr kumimoji="1" lang="en-US" altLang="ja-JP" sz="2000" dirty="0">
                <a:latin typeface="Consolas" panose="020B0609020204030204" pitchFamily="49" charset="0"/>
                <a:cs typeface="Consolas" panose="020B0609020204030204" pitchFamily="49" charset="0"/>
              </a:rPr>
              <a:t>$a = </a:t>
            </a:r>
            <a:r>
              <a:rPr kumimoji="1" lang="en-US" altLang="ja-JP" sz="2000" dirty="0">
                <a:solidFill>
                  <a:srgbClr val="FF0000"/>
                </a:solidFill>
                <a:latin typeface="Consolas" panose="020B0609020204030204" pitchFamily="49" charset="0"/>
                <a:cs typeface="Consolas" panose="020B0609020204030204" pitchFamily="49" charset="0"/>
              </a:rPr>
              <a:t>$</a:t>
            </a:r>
            <a:r>
              <a:rPr kumimoji="1" lang="en-US" altLang="ja-JP" sz="2000" dirty="0" err="1">
                <a:solidFill>
                  <a:srgbClr val="FF0000"/>
                </a:solidFill>
                <a:latin typeface="Consolas" panose="020B0609020204030204" pitchFamily="49" charset="0"/>
                <a:cs typeface="Consolas" panose="020B0609020204030204" pitchFamily="49" charset="0"/>
              </a:rPr>
              <a:t>dbh</a:t>
            </a:r>
            <a:r>
              <a:rPr kumimoji="1" lang="en-US" altLang="ja-JP" sz="2000" dirty="0">
                <a:solidFill>
                  <a:srgbClr val="FF0000"/>
                </a:solidFill>
                <a:latin typeface="Consolas" panose="020B0609020204030204" pitchFamily="49" charset="0"/>
                <a:cs typeface="Consolas" panose="020B0609020204030204" pitchFamily="49" charset="0"/>
              </a:rPr>
              <a:t>-&gt;</a:t>
            </a:r>
            <a:r>
              <a:rPr kumimoji="1" lang="en-US" altLang="ja-JP" sz="2000" dirty="0" err="1">
                <a:solidFill>
                  <a:srgbClr val="FF0000"/>
                </a:solidFill>
                <a:latin typeface="Consolas" panose="020B0609020204030204" pitchFamily="49" charset="0"/>
                <a:cs typeface="Consolas" panose="020B0609020204030204" pitchFamily="49" charset="0"/>
              </a:rPr>
              <a:t>real_escape_string</a:t>
            </a:r>
            <a:r>
              <a:rPr kumimoji="1" lang="en-US" altLang="ja-JP" sz="2000" dirty="0">
                <a:solidFill>
                  <a:srgbClr val="FF0000"/>
                </a:solidFill>
                <a:latin typeface="Consolas" panose="020B0609020204030204" pitchFamily="49" charset="0"/>
                <a:cs typeface="Consolas" panose="020B0609020204030204" pitchFamily="49" charset="0"/>
              </a:rPr>
              <a:t>( $a )</a:t>
            </a:r>
            <a:r>
              <a:rPr kumimoji="1" lang="en-US" altLang="ja-JP" sz="2000" dirty="0">
                <a:latin typeface="Consolas" panose="020B0609020204030204" pitchFamily="49" charset="0"/>
                <a:cs typeface="Consolas" panose="020B0609020204030204" pitchFamily="49" charset="0"/>
              </a:rPr>
              <a:t> ;</a:t>
            </a:r>
          </a:p>
        </p:txBody>
      </p:sp>
    </p:spTree>
    <p:extLst>
      <p:ext uri="{BB962C8B-B14F-4D97-AF65-F5344CB8AC3E}">
        <p14:creationId xmlns:p14="http://schemas.microsoft.com/office/powerpoint/2010/main" val="278894010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7989F90-A0C9-8C41-8D37-C33172411BFC}"/>
              </a:ext>
            </a:extLst>
          </p:cNvPr>
          <p:cNvSpPr>
            <a:spLocks noGrp="1"/>
          </p:cNvSpPr>
          <p:nvPr>
            <p:ph type="title"/>
          </p:nvPr>
        </p:nvSpPr>
        <p:spPr/>
        <p:txBody>
          <a:bodyPr/>
          <a:lstStyle/>
          <a:p>
            <a:r>
              <a:rPr kumimoji="1" lang="ja-JP" altLang="en-US" cap="none"/>
              <a:t>インジェクション対策</a:t>
            </a:r>
            <a:br>
              <a:rPr lang="en-US" altLang="ja-JP" cap="none" dirty="0"/>
            </a:br>
            <a:r>
              <a:rPr lang="en-US" altLang="ja-JP" cap="none" dirty="0"/>
              <a:t>		JavaScript </a:t>
            </a:r>
            <a:r>
              <a:rPr lang="ja-JP" altLang="en-US" cap="none"/>
              <a:t>では不十分</a:t>
            </a:r>
            <a:endParaRPr kumimoji="1" lang="ja-JP" altLang="en-US" cap="none"/>
          </a:p>
        </p:txBody>
      </p:sp>
      <p:sp>
        <p:nvSpPr>
          <p:cNvPr id="3" name="コンテンツ プレースホルダー 2">
            <a:extLst>
              <a:ext uri="{FF2B5EF4-FFF2-40B4-BE49-F238E27FC236}">
                <a16:creationId xmlns:a16="http://schemas.microsoft.com/office/drawing/2014/main" id="{674C30CF-DCAB-3D49-86E5-BABF299B233E}"/>
              </a:ext>
            </a:extLst>
          </p:cNvPr>
          <p:cNvSpPr>
            <a:spLocks noGrp="1"/>
          </p:cNvSpPr>
          <p:nvPr>
            <p:ph idx="1"/>
          </p:nvPr>
        </p:nvSpPr>
        <p:spPr>
          <a:xfrm>
            <a:off x="2427547" y="2063163"/>
            <a:ext cx="6176509" cy="1853902"/>
          </a:xfrm>
        </p:spPr>
        <p:txBody>
          <a:bodyPr/>
          <a:lstStyle/>
          <a:p>
            <a:r>
              <a:rPr kumimoji="1" lang="en-US" altLang="ja-JP" dirty="0"/>
              <a:t>HTML/SQL </a:t>
            </a:r>
            <a:r>
              <a:rPr kumimoji="1" lang="ja-JP" altLang="en-US"/>
              <a:t>インジェクションは、</a:t>
            </a:r>
            <a:br>
              <a:rPr lang="en-US" altLang="ja-JP" dirty="0"/>
            </a:br>
            <a:r>
              <a:rPr lang="ja-JP" altLang="en-US"/>
              <a:t>ユーザの入力の中の「</a:t>
            </a:r>
            <a:r>
              <a:rPr lang="en-US" altLang="ja-JP" b="1" dirty="0">
                <a:solidFill>
                  <a:srgbClr val="FF0000"/>
                </a:solidFill>
              </a:rPr>
              <a:t>&lt;</a:t>
            </a:r>
            <a:r>
              <a:rPr lang="en-US" altLang="ja-JP" b="1" dirty="0"/>
              <a:t>,</a:t>
            </a:r>
            <a:r>
              <a:rPr lang="en-US" altLang="ja-JP" b="1" dirty="0">
                <a:solidFill>
                  <a:srgbClr val="FF0000"/>
                </a:solidFill>
              </a:rPr>
              <a:t>&gt;</a:t>
            </a:r>
            <a:r>
              <a:rPr lang="en-US" altLang="ja-JP" b="1" dirty="0"/>
              <a:t>, </a:t>
            </a:r>
            <a:r>
              <a:rPr lang="en-US" altLang="ja-JP" b="1" dirty="0">
                <a:solidFill>
                  <a:srgbClr val="FF0000"/>
                </a:solidFill>
              </a:rPr>
              <a:t>‘</a:t>
            </a:r>
            <a:r>
              <a:rPr lang="en-US" altLang="ja-JP" dirty="0"/>
              <a:t> </a:t>
            </a:r>
            <a:r>
              <a:rPr lang="ja-JP" altLang="en-US"/>
              <a:t>」が原因</a:t>
            </a:r>
            <a:endParaRPr lang="en-US" altLang="ja-JP" dirty="0"/>
          </a:p>
          <a:p>
            <a:r>
              <a:rPr kumimoji="1" lang="ja-JP" altLang="en-US"/>
              <a:t>フロントエンドの</a:t>
            </a:r>
            <a:r>
              <a:rPr kumimoji="1" lang="en-US" altLang="ja-JP" dirty="0"/>
              <a:t> </a:t>
            </a:r>
            <a:r>
              <a:rPr lang="en-US" altLang="ja-JP" dirty="0"/>
              <a:t>HTML + </a:t>
            </a:r>
            <a:r>
              <a:rPr kumimoji="1" lang="en-US" altLang="ja-JP" dirty="0"/>
              <a:t>JavaScript </a:t>
            </a:r>
            <a:r>
              <a:rPr kumimoji="1" lang="ja-JP" altLang="en-US"/>
              <a:t>プログラムで</a:t>
            </a:r>
            <a:br>
              <a:rPr kumimoji="1" lang="en-US" altLang="ja-JP" dirty="0"/>
            </a:br>
            <a:r>
              <a:rPr kumimoji="1" lang="ja-JP" altLang="en-US"/>
              <a:t>「</a:t>
            </a:r>
            <a:r>
              <a:rPr kumimoji="1" lang="en-US" altLang="ja-JP" dirty="0"/>
              <a:t>&lt;,&gt;,’</a:t>
            </a:r>
            <a:r>
              <a:rPr kumimoji="1" lang="ja-JP" altLang="en-US"/>
              <a:t>」を入力できなくすればいい</a:t>
            </a:r>
            <a:r>
              <a:rPr kumimoji="1" lang="en-US" altLang="ja-JP" dirty="0"/>
              <a:t>...</a:t>
            </a:r>
          </a:p>
        </p:txBody>
      </p:sp>
      <p:pic>
        <p:nvPicPr>
          <p:cNvPr id="4" name="Picture 4" descr="ハッカーのイラスト | かわいいフリー素材集 いらすとや">
            <a:extLst>
              <a:ext uri="{FF2B5EF4-FFF2-40B4-BE49-F238E27FC236}">
                <a16:creationId xmlns:a16="http://schemas.microsoft.com/office/drawing/2014/main" id="{2404104C-3475-884E-AE87-D3B22B10EF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6390" y="4167203"/>
            <a:ext cx="1479580" cy="1479580"/>
          </a:xfrm>
          <a:prstGeom prst="rect">
            <a:avLst/>
          </a:prstGeom>
          <a:noFill/>
          <a:extLst>
            <a:ext uri="{909E8E84-426E-40DD-AFC4-6F175D3DCCD1}">
              <a14:hiddenFill xmlns:a14="http://schemas.microsoft.com/office/drawing/2010/main">
                <a:solidFill>
                  <a:srgbClr val="FFFFFF"/>
                </a:solidFill>
              </a14:hiddenFill>
            </a:ext>
          </a:extLst>
        </p:spPr>
      </p:pic>
      <p:sp>
        <p:nvSpPr>
          <p:cNvPr id="5" name="吹き出し: 角を丸めた四角形 43">
            <a:extLst>
              <a:ext uri="{FF2B5EF4-FFF2-40B4-BE49-F238E27FC236}">
                <a16:creationId xmlns:a16="http://schemas.microsoft.com/office/drawing/2014/main" id="{38A350B1-819F-3942-966C-FEEF5752A5E2}"/>
              </a:ext>
            </a:extLst>
          </p:cNvPr>
          <p:cNvSpPr/>
          <p:nvPr/>
        </p:nvSpPr>
        <p:spPr>
          <a:xfrm>
            <a:off x="2762110" y="4203179"/>
            <a:ext cx="3990836" cy="907082"/>
          </a:xfrm>
          <a:prstGeom prst="wedgeRoundRectCallout">
            <a:avLst>
              <a:gd name="adj1" fmla="val -59959"/>
              <a:gd name="adj2" fmla="val 27562"/>
              <a:gd name="adj3" fmla="val 16667"/>
            </a:avLst>
          </a:prstGeom>
          <a:solidFill>
            <a:schemeClr val="bg2"/>
          </a:solidFill>
        </p:spPr>
        <p:style>
          <a:lnRef idx="2">
            <a:schemeClr val="accent1"/>
          </a:lnRef>
          <a:fillRef idx="1">
            <a:schemeClr val="lt1"/>
          </a:fillRef>
          <a:effectRef idx="0">
            <a:schemeClr val="accent1"/>
          </a:effectRef>
          <a:fontRef idx="minor">
            <a:schemeClr val="dk1"/>
          </a:fontRef>
        </p:style>
        <p:txBody>
          <a:bodyPr rtlCol="0" anchor="ctr"/>
          <a:lstStyle/>
          <a:p>
            <a:pPr algn="ctr"/>
            <a:r>
              <a:rPr kumimoji="1" lang="en-US" altLang="ja-JP" sz="2000" dirty="0">
                <a:solidFill>
                  <a:srgbClr val="FF0000"/>
                </a:solidFill>
              </a:rPr>
              <a:t>HTML</a:t>
            </a:r>
            <a:r>
              <a:rPr kumimoji="1" lang="ja-JP" altLang="en-US" sz="2000">
                <a:solidFill>
                  <a:srgbClr val="FF0000"/>
                </a:solidFill>
              </a:rPr>
              <a:t>をダウンロードして</a:t>
            </a:r>
            <a:br>
              <a:rPr kumimoji="1" lang="en-US" altLang="ja-JP" sz="2000" dirty="0">
                <a:solidFill>
                  <a:srgbClr val="FF0000"/>
                </a:solidFill>
              </a:rPr>
            </a:br>
            <a:r>
              <a:rPr kumimoji="1" lang="ja-JP" altLang="en-US" sz="2000">
                <a:solidFill>
                  <a:srgbClr val="FF0000"/>
                </a:solidFill>
              </a:rPr>
              <a:t>対策処理を消せばいいじゃん</a:t>
            </a:r>
            <a:r>
              <a:rPr kumimoji="1" lang="en-US" altLang="ja-JP" sz="2000" dirty="0">
                <a:solidFill>
                  <a:srgbClr val="FF0000"/>
                </a:solidFill>
              </a:rPr>
              <a:t>...</a:t>
            </a:r>
          </a:p>
        </p:txBody>
      </p:sp>
      <p:sp>
        <p:nvSpPr>
          <p:cNvPr id="7" name="吹き出し: 角を丸めた四角形 43">
            <a:extLst>
              <a:ext uri="{FF2B5EF4-FFF2-40B4-BE49-F238E27FC236}">
                <a16:creationId xmlns:a16="http://schemas.microsoft.com/office/drawing/2014/main" id="{65D7469C-77AC-6D4F-A51A-7F5A1D698C31}"/>
              </a:ext>
            </a:extLst>
          </p:cNvPr>
          <p:cNvSpPr/>
          <p:nvPr/>
        </p:nvSpPr>
        <p:spPr>
          <a:xfrm>
            <a:off x="2762109" y="5318638"/>
            <a:ext cx="3990837" cy="907082"/>
          </a:xfrm>
          <a:prstGeom prst="wedgeRoundRectCallout">
            <a:avLst>
              <a:gd name="adj1" fmla="val -58485"/>
              <a:gd name="adj2" fmla="val -35812"/>
              <a:gd name="adj3" fmla="val 16667"/>
            </a:avLst>
          </a:prstGeom>
          <a:solidFill>
            <a:schemeClr val="bg2"/>
          </a:solidFill>
        </p:spPr>
        <p:style>
          <a:lnRef idx="2">
            <a:schemeClr val="accent1"/>
          </a:lnRef>
          <a:fillRef idx="1">
            <a:schemeClr val="lt1"/>
          </a:fillRef>
          <a:effectRef idx="0">
            <a:schemeClr val="accent1"/>
          </a:effectRef>
          <a:fontRef idx="minor">
            <a:schemeClr val="dk1"/>
          </a:fontRef>
        </p:style>
        <p:txBody>
          <a:bodyPr rtlCol="0" anchor="ctr"/>
          <a:lstStyle/>
          <a:p>
            <a:pPr algn="ctr"/>
            <a:r>
              <a:rPr kumimoji="1" lang="en-US" altLang="ja-JP" sz="2000" dirty="0">
                <a:solidFill>
                  <a:srgbClr val="FF0000"/>
                </a:solidFill>
              </a:rPr>
              <a:t>curl </a:t>
            </a:r>
            <a:r>
              <a:rPr kumimoji="1" lang="ja-JP" altLang="en-US" sz="2000">
                <a:solidFill>
                  <a:srgbClr val="FF0000"/>
                </a:solidFill>
              </a:rPr>
              <a:t>コマンドでサーバに</a:t>
            </a:r>
            <a:endParaRPr kumimoji="1" lang="en-US" altLang="ja-JP" sz="2000" dirty="0">
              <a:solidFill>
                <a:srgbClr val="FF0000"/>
              </a:solidFill>
            </a:endParaRPr>
          </a:p>
          <a:p>
            <a:pPr algn="ctr"/>
            <a:r>
              <a:rPr kumimoji="1" lang="ja-JP" altLang="en-US" sz="2000">
                <a:solidFill>
                  <a:srgbClr val="FF0000"/>
                </a:solidFill>
              </a:rPr>
              <a:t>直接データ送ればいいじゃん</a:t>
            </a:r>
            <a:r>
              <a:rPr kumimoji="1" lang="en-US" altLang="ja-JP" sz="2000" dirty="0">
                <a:solidFill>
                  <a:srgbClr val="FF0000"/>
                </a:solidFill>
              </a:rPr>
              <a:t>...</a:t>
            </a:r>
          </a:p>
        </p:txBody>
      </p:sp>
      <p:pic>
        <p:nvPicPr>
          <p:cNvPr id="2050" name="Picture 2">
            <a:extLst>
              <a:ext uri="{FF2B5EF4-FFF2-40B4-BE49-F238E27FC236}">
                <a16:creationId xmlns:a16="http://schemas.microsoft.com/office/drawing/2014/main" id="{3F9578AC-DCC8-FF40-AEE6-9776A3A20A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0676" y="2147450"/>
            <a:ext cx="1249766" cy="147958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ポイントに悲しむ人のイラスト（男性）">
            <a:extLst>
              <a:ext uri="{FF2B5EF4-FFF2-40B4-BE49-F238E27FC236}">
                <a16:creationId xmlns:a16="http://schemas.microsoft.com/office/drawing/2014/main" id="{CEA2ADAC-035E-B640-AAFD-506F9E0DD70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8991"/>
          <a:stretch/>
        </p:blipFill>
        <p:spPr bwMode="auto">
          <a:xfrm>
            <a:off x="7061141" y="4484279"/>
            <a:ext cx="1637141" cy="1597865"/>
          </a:xfrm>
          <a:prstGeom prst="rect">
            <a:avLst/>
          </a:prstGeom>
          <a:noFill/>
          <a:extLst>
            <a:ext uri="{909E8E84-426E-40DD-AFC4-6F175D3DCCD1}">
              <a14:hiddenFill xmlns:a14="http://schemas.microsoft.com/office/drawing/2010/main">
                <a:solidFill>
                  <a:srgbClr val="FFFFFF"/>
                </a:solidFill>
              </a14:hiddenFill>
            </a:ext>
          </a:extLst>
        </p:spPr>
      </p:pic>
      <p:sp>
        <p:nvSpPr>
          <p:cNvPr id="8" name="テキスト ボックス 7">
            <a:extLst>
              <a:ext uri="{FF2B5EF4-FFF2-40B4-BE49-F238E27FC236}">
                <a16:creationId xmlns:a16="http://schemas.microsoft.com/office/drawing/2014/main" id="{9938BB91-3A09-6B4F-A229-ADCC695A540D}"/>
              </a:ext>
            </a:extLst>
          </p:cNvPr>
          <p:cNvSpPr txBox="1"/>
          <p:nvPr/>
        </p:nvSpPr>
        <p:spPr>
          <a:xfrm>
            <a:off x="537111" y="3967148"/>
            <a:ext cx="1178448" cy="400110"/>
          </a:xfrm>
          <a:prstGeom prst="rect">
            <a:avLst/>
          </a:prstGeom>
          <a:noFill/>
        </p:spPr>
        <p:txBody>
          <a:bodyPr wrap="square" rtlCol="0">
            <a:spAutoFit/>
          </a:bodyPr>
          <a:lstStyle/>
          <a:p>
            <a:r>
              <a:rPr kumimoji="1" lang="ja-JP" altLang="en-US" sz="2000" b="1" dirty="0">
                <a:solidFill>
                  <a:srgbClr val="FF0000"/>
                </a:solidFill>
              </a:rPr>
              <a:t>甘いね</a:t>
            </a:r>
            <a:r>
              <a:rPr kumimoji="1" lang="en-US" altLang="ja-JP" sz="2000" b="1" dirty="0">
                <a:solidFill>
                  <a:srgbClr val="FF0000"/>
                </a:solidFill>
              </a:rPr>
              <a:t>!</a:t>
            </a:r>
            <a:endParaRPr kumimoji="1" lang="ja-JP" altLang="en-US" sz="2000" b="1" dirty="0">
              <a:solidFill>
                <a:srgbClr val="FF0000"/>
              </a:solidFill>
            </a:endParaRPr>
          </a:p>
        </p:txBody>
      </p:sp>
    </p:spTree>
    <p:extLst>
      <p:ext uri="{BB962C8B-B14F-4D97-AF65-F5344CB8AC3E}">
        <p14:creationId xmlns:p14="http://schemas.microsoft.com/office/powerpoint/2010/main" val="37248483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8F60723-7400-4317-9987-9974733194B0}"/>
              </a:ext>
            </a:extLst>
          </p:cNvPr>
          <p:cNvSpPr>
            <a:spLocks noGrp="1"/>
          </p:cNvSpPr>
          <p:nvPr>
            <p:ph type="title"/>
          </p:nvPr>
        </p:nvSpPr>
        <p:spPr/>
        <p:txBody>
          <a:bodyPr/>
          <a:lstStyle/>
          <a:p>
            <a:r>
              <a:rPr kumimoji="1" lang="ja-JP" altLang="en-US" dirty="0"/>
              <a:t>サニタイジングとは</a:t>
            </a:r>
          </a:p>
        </p:txBody>
      </p:sp>
      <p:sp>
        <p:nvSpPr>
          <p:cNvPr id="3" name="コンテンツ プレースホルダー 2">
            <a:extLst>
              <a:ext uri="{FF2B5EF4-FFF2-40B4-BE49-F238E27FC236}">
                <a16:creationId xmlns:a16="http://schemas.microsoft.com/office/drawing/2014/main" id="{767604C7-95CC-4B08-BC86-4FBCA7A2A5F4}"/>
              </a:ext>
            </a:extLst>
          </p:cNvPr>
          <p:cNvSpPr>
            <a:spLocks noGrp="1"/>
          </p:cNvSpPr>
          <p:nvPr>
            <p:ph idx="1"/>
          </p:nvPr>
        </p:nvSpPr>
        <p:spPr/>
        <p:txBody>
          <a:bodyPr/>
          <a:lstStyle/>
          <a:p>
            <a:r>
              <a:rPr lang="ja-JP" altLang="en-US" sz="1800" b="0" i="0" dirty="0">
                <a:solidFill>
                  <a:srgbClr val="202124"/>
                </a:solidFill>
                <a:effectLst/>
                <a:latin typeface="arial" panose="020B0604020202020204" pitchFamily="34" charset="0"/>
              </a:rPr>
              <a:t>利用者が入力した文字データを受け取る際に、プログラムにとって特別な意味を持つ可能性のある文字や文字列を検知して、一定の規則に従って別の表記に置き換えること。 「無害化」とも呼ばれる。</a:t>
            </a:r>
            <a:r>
              <a:rPr lang="en-US" altLang="ja-JP" sz="1800" b="0" i="0" dirty="0">
                <a:solidFill>
                  <a:srgbClr val="202124"/>
                </a:solidFill>
                <a:effectLst/>
                <a:latin typeface="arial" panose="020B0604020202020204" pitchFamily="34" charset="0"/>
              </a:rPr>
              <a:t>(IT</a:t>
            </a:r>
            <a:r>
              <a:rPr lang="ja-JP" altLang="en-US" sz="1800" b="0" i="0" dirty="0">
                <a:solidFill>
                  <a:srgbClr val="202124"/>
                </a:solidFill>
                <a:effectLst/>
                <a:latin typeface="arial" panose="020B0604020202020204" pitchFamily="34" charset="0"/>
              </a:rPr>
              <a:t>用語辞典</a:t>
            </a:r>
            <a:r>
              <a:rPr lang="en-US" altLang="ja-JP" sz="1800" dirty="0">
                <a:solidFill>
                  <a:srgbClr val="202124"/>
                </a:solidFill>
                <a:latin typeface="arial" panose="020B0604020202020204" pitchFamily="34" charset="0"/>
              </a:rPr>
              <a:t> </a:t>
            </a:r>
            <a:r>
              <a:rPr lang="en-US" altLang="ja-JP" sz="1800" b="0" i="0" dirty="0">
                <a:solidFill>
                  <a:srgbClr val="202124"/>
                </a:solidFill>
                <a:effectLst/>
                <a:latin typeface="arial" panose="020B0604020202020204" pitchFamily="34" charset="0"/>
              </a:rPr>
              <a:t>e Words</a:t>
            </a:r>
            <a:r>
              <a:rPr lang="ja-JP" altLang="en-US" sz="1800" b="0" i="0" dirty="0">
                <a:solidFill>
                  <a:srgbClr val="202124"/>
                </a:solidFill>
                <a:effectLst/>
                <a:latin typeface="arial" panose="020B0604020202020204" pitchFamily="34" charset="0"/>
              </a:rPr>
              <a:t>より引用</a:t>
            </a:r>
            <a:r>
              <a:rPr lang="en-US" altLang="ja-JP" sz="1800" b="0" i="0" dirty="0">
                <a:solidFill>
                  <a:srgbClr val="202124"/>
                </a:solidFill>
                <a:effectLst/>
                <a:latin typeface="arial" panose="020B0604020202020204" pitchFamily="34" charset="0"/>
              </a:rPr>
              <a:t>)</a:t>
            </a:r>
          </a:p>
          <a:p>
            <a:pPr lvl="1"/>
            <a:r>
              <a:rPr kumimoji="1" lang="ja-JP" altLang="en-US" sz="1800" b="1" dirty="0">
                <a:solidFill>
                  <a:srgbClr val="0070C0"/>
                </a:solidFill>
                <a:latin typeface="arial" panose="020B0604020202020204" pitchFamily="34" charset="0"/>
              </a:rPr>
              <a:t>ディレクトリトラバーサル</a:t>
            </a:r>
            <a:r>
              <a:rPr kumimoji="1" lang="en-US" altLang="ja-JP" sz="1800" b="1" dirty="0">
                <a:solidFill>
                  <a:srgbClr val="0070C0"/>
                </a:solidFill>
                <a:latin typeface="arial" panose="020B0604020202020204" pitchFamily="34" charset="0"/>
              </a:rPr>
              <a:t>	</a:t>
            </a:r>
            <a:r>
              <a:rPr kumimoji="1" lang="ja-JP" altLang="en-US" sz="1800" b="1" dirty="0">
                <a:solidFill>
                  <a:srgbClr val="0070C0"/>
                </a:solidFill>
                <a:latin typeface="arial" panose="020B0604020202020204" pitchFamily="34" charset="0"/>
              </a:rPr>
              <a:t>「</a:t>
            </a:r>
            <a:r>
              <a:rPr kumimoji="1" lang="en-US" altLang="ja-JP" sz="1800" b="1" dirty="0">
                <a:solidFill>
                  <a:srgbClr val="0070C0"/>
                </a:solidFill>
                <a:latin typeface="arial" panose="020B0604020202020204" pitchFamily="34" charset="0"/>
              </a:rPr>
              <a:t>/ , .</a:t>
            </a:r>
            <a:r>
              <a:rPr kumimoji="1" lang="ja-JP" altLang="en-US" sz="1800" b="1" dirty="0">
                <a:solidFill>
                  <a:srgbClr val="0070C0"/>
                </a:solidFill>
                <a:latin typeface="arial" panose="020B0604020202020204" pitchFamily="34" charset="0"/>
              </a:rPr>
              <a:t>」</a:t>
            </a:r>
            <a:endParaRPr kumimoji="1" lang="en-US" altLang="ja-JP" sz="1800" b="1" dirty="0">
              <a:solidFill>
                <a:srgbClr val="0070C0"/>
              </a:solidFill>
              <a:latin typeface="arial" panose="020B0604020202020204" pitchFamily="34" charset="0"/>
            </a:endParaRPr>
          </a:p>
          <a:p>
            <a:pPr lvl="1"/>
            <a:r>
              <a:rPr lang="en-US" altLang="ja-JP" sz="1800" b="1" dirty="0">
                <a:solidFill>
                  <a:srgbClr val="0070C0"/>
                </a:solidFill>
                <a:latin typeface="arial" panose="020B0604020202020204" pitchFamily="34" charset="0"/>
              </a:rPr>
              <a:t>HTML</a:t>
            </a:r>
            <a:r>
              <a:rPr lang="ja-JP" altLang="en-US" sz="1800" b="1" dirty="0">
                <a:solidFill>
                  <a:srgbClr val="0070C0"/>
                </a:solidFill>
                <a:latin typeface="arial" panose="020B0604020202020204" pitchFamily="34" charset="0"/>
              </a:rPr>
              <a:t>インジェクション</a:t>
            </a:r>
            <a:r>
              <a:rPr lang="en-US" altLang="ja-JP" sz="1800" b="1" dirty="0">
                <a:solidFill>
                  <a:srgbClr val="0070C0"/>
                </a:solidFill>
                <a:latin typeface="arial" panose="020B0604020202020204" pitchFamily="34" charset="0"/>
              </a:rPr>
              <a:t>		</a:t>
            </a:r>
            <a:r>
              <a:rPr lang="ja-JP" altLang="en-US" sz="1800" b="1" dirty="0">
                <a:solidFill>
                  <a:srgbClr val="0070C0"/>
                </a:solidFill>
                <a:latin typeface="arial" panose="020B0604020202020204" pitchFamily="34" charset="0"/>
              </a:rPr>
              <a:t>「</a:t>
            </a:r>
            <a:r>
              <a:rPr lang="en-US" altLang="ja-JP" sz="1800" b="1" dirty="0">
                <a:solidFill>
                  <a:srgbClr val="0070C0"/>
                </a:solidFill>
                <a:latin typeface="arial" panose="020B0604020202020204" pitchFamily="34" charset="0"/>
              </a:rPr>
              <a:t>&lt;,&gt;,&amp;</a:t>
            </a:r>
            <a:r>
              <a:rPr lang="ja-JP" altLang="en-US" sz="1800" b="1" dirty="0">
                <a:solidFill>
                  <a:srgbClr val="0070C0"/>
                </a:solidFill>
                <a:latin typeface="arial" panose="020B0604020202020204" pitchFamily="34" charset="0"/>
              </a:rPr>
              <a:t>」</a:t>
            </a:r>
            <a:endParaRPr lang="en-US" altLang="ja-JP" sz="1800" b="1" dirty="0">
              <a:solidFill>
                <a:srgbClr val="0070C0"/>
              </a:solidFill>
              <a:latin typeface="arial" panose="020B0604020202020204" pitchFamily="34" charset="0"/>
            </a:endParaRPr>
          </a:p>
          <a:p>
            <a:pPr lvl="1"/>
            <a:r>
              <a:rPr kumimoji="1" lang="en-US" altLang="ja-JP" sz="1800" b="1" dirty="0">
                <a:solidFill>
                  <a:srgbClr val="0070C0"/>
                </a:solidFill>
                <a:latin typeface="arial" panose="020B0604020202020204" pitchFamily="34" charset="0"/>
              </a:rPr>
              <a:t>SQL</a:t>
            </a:r>
            <a:r>
              <a:rPr kumimoji="1" lang="ja-JP" altLang="en-US" sz="1800" b="1" dirty="0">
                <a:solidFill>
                  <a:srgbClr val="0070C0"/>
                </a:solidFill>
                <a:latin typeface="arial" panose="020B0604020202020204" pitchFamily="34" charset="0"/>
              </a:rPr>
              <a:t>インジェクション</a:t>
            </a:r>
            <a:r>
              <a:rPr kumimoji="1" lang="en-US" altLang="ja-JP" sz="1800" b="1" dirty="0">
                <a:solidFill>
                  <a:srgbClr val="0070C0"/>
                </a:solidFill>
                <a:latin typeface="arial" panose="020B0604020202020204" pitchFamily="34" charset="0"/>
              </a:rPr>
              <a:t>		</a:t>
            </a:r>
            <a:r>
              <a:rPr kumimoji="1" lang="ja-JP" altLang="en-US" sz="1800" b="1" dirty="0">
                <a:solidFill>
                  <a:srgbClr val="0070C0"/>
                </a:solidFill>
                <a:latin typeface="arial" panose="020B0604020202020204" pitchFamily="34" charset="0"/>
              </a:rPr>
              <a:t>「</a:t>
            </a:r>
            <a:r>
              <a:rPr kumimoji="1" lang="en-US" altLang="ja-JP" sz="1800" b="1" dirty="0">
                <a:solidFill>
                  <a:srgbClr val="0070C0"/>
                </a:solidFill>
                <a:latin typeface="arial" panose="020B0604020202020204" pitchFamily="34" charset="0"/>
              </a:rPr>
              <a:t>’ , ” </a:t>
            </a:r>
            <a:r>
              <a:rPr kumimoji="1" lang="ja-JP" altLang="en-US" sz="1800" b="1" dirty="0">
                <a:solidFill>
                  <a:srgbClr val="0070C0"/>
                </a:solidFill>
                <a:latin typeface="arial" panose="020B0604020202020204" pitchFamily="34" charset="0"/>
              </a:rPr>
              <a:t>」</a:t>
            </a:r>
            <a:endParaRPr kumimoji="1" lang="en-US" altLang="ja-JP" sz="1800" b="1" dirty="0">
              <a:solidFill>
                <a:srgbClr val="0070C0"/>
              </a:solidFill>
              <a:latin typeface="arial" panose="020B0604020202020204" pitchFamily="34" charset="0"/>
            </a:endParaRPr>
          </a:p>
          <a:p>
            <a:r>
              <a:rPr lang="ja-JP" altLang="en-US" dirty="0">
                <a:solidFill>
                  <a:srgbClr val="202124"/>
                </a:solidFill>
                <a:latin typeface="arial" panose="020B0604020202020204" pitchFamily="34" charset="0"/>
              </a:rPr>
              <a:t>フロントエンド</a:t>
            </a:r>
            <a:r>
              <a:rPr lang="en-US" altLang="ja-JP" dirty="0">
                <a:solidFill>
                  <a:srgbClr val="202124"/>
                </a:solidFill>
                <a:latin typeface="arial" panose="020B0604020202020204" pitchFamily="34" charset="0"/>
              </a:rPr>
              <a:t>(JavaScript)</a:t>
            </a:r>
            <a:r>
              <a:rPr lang="ja-JP" altLang="en-US" dirty="0">
                <a:solidFill>
                  <a:srgbClr val="202124"/>
                </a:solidFill>
                <a:latin typeface="arial" panose="020B0604020202020204" pitchFamily="34" charset="0"/>
              </a:rPr>
              <a:t>での対策は不十分</a:t>
            </a:r>
            <a:endParaRPr kumimoji="1" lang="en-US" altLang="ja-JP" dirty="0">
              <a:solidFill>
                <a:srgbClr val="202124"/>
              </a:solidFill>
              <a:latin typeface="arial" panose="020B0604020202020204" pitchFamily="34" charset="0"/>
            </a:endParaRPr>
          </a:p>
          <a:p>
            <a:pPr marL="0" indent="0">
              <a:buNone/>
            </a:pPr>
            <a:endParaRPr kumimoji="1" lang="ja-JP" altLang="en-US" dirty="0"/>
          </a:p>
        </p:txBody>
      </p:sp>
    </p:spTree>
    <p:extLst>
      <p:ext uri="{BB962C8B-B14F-4D97-AF65-F5344CB8AC3E}">
        <p14:creationId xmlns:p14="http://schemas.microsoft.com/office/powerpoint/2010/main" val="93476728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CACC8A7-03D7-234C-ADA8-113A706E86AB}"/>
              </a:ext>
            </a:extLst>
          </p:cNvPr>
          <p:cNvSpPr>
            <a:spLocks noGrp="1"/>
          </p:cNvSpPr>
          <p:nvPr>
            <p:ph type="title"/>
          </p:nvPr>
        </p:nvSpPr>
        <p:spPr/>
        <p:txBody>
          <a:bodyPr/>
          <a:lstStyle/>
          <a:p>
            <a:r>
              <a:rPr kumimoji="1" lang="ja-JP" altLang="en-US" dirty="0"/>
              <a:t>個人情報漏洩の怖さ</a:t>
            </a:r>
          </a:p>
        </p:txBody>
      </p:sp>
      <p:sp>
        <p:nvSpPr>
          <p:cNvPr id="3" name="コンテンツ プレースホルダー 2">
            <a:extLst>
              <a:ext uri="{FF2B5EF4-FFF2-40B4-BE49-F238E27FC236}">
                <a16:creationId xmlns:a16="http://schemas.microsoft.com/office/drawing/2014/main" id="{95724736-CCA3-1549-900F-2FA7819E1FA2}"/>
              </a:ext>
            </a:extLst>
          </p:cNvPr>
          <p:cNvSpPr>
            <a:spLocks noGrp="1"/>
          </p:cNvSpPr>
          <p:nvPr>
            <p:ph idx="1"/>
          </p:nvPr>
        </p:nvSpPr>
        <p:spPr>
          <a:xfrm>
            <a:off x="1170455" y="1975258"/>
            <a:ext cx="7533493" cy="4325440"/>
          </a:xfrm>
        </p:spPr>
        <p:txBody>
          <a:bodyPr>
            <a:normAutofit/>
          </a:bodyPr>
          <a:lstStyle/>
          <a:p>
            <a:r>
              <a:rPr kumimoji="1" lang="ja-JP" altLang="en-US" sz="2400" b="1" dirty="0">
                <a:solidFill>
                  <a:srgbClr val="0070C0"/>
                </a:solidFill>
              </a:rPr>
              <a:t>住所・氏名・年齢・職業</a:t>
            </a:r>
            <a:r>
              <a:rPr kumimoji="1" lang="ja-JP" altLang="en-US" sz="2400" b="1" dirty="0"/>
              <a:t>の流出</a:t>
            </a:r>
            <a:endParaRPr kumimoji="1" lang="en-US" altLang="ja-JP" sz="2400" b="1" dirty="0"/>
          </a:p>
          <a:p>
            <a:pPr lvl="1"/>
            <a:r>
              <a:rPr kumimoji="1" lang="en-US" altLang="ja-JP" sz="2000" b="1" dirty="0"/>
              <a:t>500</a:t>
            </a:r>
            <a:r>
              <a:rPr kumimoji="1" lang="ja-JP" altLang="en-US" sz="2000" b="1" dirty="0"/>
              <a:t>円</a:t>
            </a:r>
            <a:r>
              <a:rPr kumimoji="1" lang="en-US" altLang="ja-JP" sz="2000" b="1" dirty="0"/>
              <a:t>!??</a:t>
            </a:r>
          </a:p>
          <a:p>
            <a:r>
              <a:rPr lang="ja-JP" altLang="en-US" sz="2400" b="1" dirty="0">
                <a:solidFill>
                  <a:srgbClr val="0070C0"/>
                </a:solidFill>
              </a:rPr>
              <a:t>クレジットカードと</a:t>
            </a:r>
            <a:r>
              <a:rPr lang="en-US" altLang="ja-JP" sz="2400" b="1" dirty="0">
                <a:solidFill>
                  <a:srgbClr val="0070C0"/>
                </a:solidFill>
              </a:rPr>
              <a:t>PIN</a:t>
            </a:r>
            <a:r>
              <a:rPr lang="ja-JP" altLang="en-US" sz="2400" b="1" dirty="0">
                <a:solidFill>
                  <a:srgbClr val="0070C0"/>
                </a:solidFill>
              </a:rPr>
              <a:t>コード</a:t>
            </a:r>
            <a:r>
              <a:rPr lang="ja-JP" altLang="en-US" sz="2400" b="1" dirty="0"/>
              <a:t>の流出</a:t>
            </a:r>
            <a:endParaRPr lang="en-US" altLang="ja-JP" sz="2400" b="1" dirty="0"/>
          </a:p>
          <a:p>
            <a:pPr lvl="1"/>
            <a:r>
              <a:rPr lang="ja-JP" altLang="en-US" sz="2000" b="1" dirty="0"/>
              <a:t>不正アクセスの恐怖</a:t>
            </a:r>
            <a:endParaRPr lang="en-US" altLang="ja-JP" sz="2000" b="1" dirty="0"/>
          </a:p>
          <a:p>
            <a:pPr lvl="1"/>
            <a:r>
              <a:rPr lang="ja-JP" altLang="en-US" sz="2000" b="1" dirty="0"/>
              <a:t>カード再発行の手間</a:t>
            </a:r>
            <a:endParaRPr lang="en-US" altLang="ja-JP" sz="2000" b="1" dirty="0">
              <a:solidFill>
                <a:srgbClr val="FF0000"/>
              </a:solidFill>
            </a:endParaRPr>
          </a:p>
          <a:p>
            <a:r>
              <a:rPr lang="ja-JP" altLang="en-US" sz="2400" b="1" dirty="0">
                <a:solidFill>
                  <a:srgbClr val="0070C0"/>
                </a:solidFill>
              </a:rPr>
              <a:t>ログイン</a:t>
            </a:r>
            <a:r>
              <a:rPr lang="en-US" altLang="ja-JP" sz="2400" b="1" dirty="0">
                <a:solidFill>
                  <a:srgbClr val="0070C0"/>
                </a:solidFill>
              </a:rPr>
              <a:t>ID</a:t>
            </a:r>
            <a:r>
              <a:rPr lang="ja-JP" altLang="en-US" sz="2400" b="1" dirty="0">
                <a:solidFill>
                  <a:srgbClr val="0070C0"/>
                </a:solidFill>
              </a:rPr>
              <a:t>とパスワード</a:t>
            </a:r>
            <a:r>
              <a:rPr lang="ja-JP" altLang="en-US" sz="2400" b="1" dirty="0"/>
              <a:t>の流出</a:t>
            </a:r>
            <a:endParaRPr lang="en-US" altLang="ja-JP" sz="2400" b="1" dirty="0"/>
          </a:p>
          <a:p>
            <a:pPr lvl="1"/>
            <a:r>
              <a:rPr lang="ja-JP" altLang="en-US" sz="2000" b="1" dirty="0">
                <a:solidFill>
                  <a:srgbClr val="FF0000"/>
                </a:solidFill>
              </a:rPr>
              <a:t>ディクショナリ攻撃</a:t>
            </a:r>
            <a:r>
              <a:rPr lang="ja-JP" altLang="en-US" sz="2000" b="1" dirty="0"/>
              <a:t>の恐怖</a:t>
            </a:r>
            <a:endParaRPr lang="en-US" altLang="ja-JP" sz="2000" b="1" dirty="0"/>
          </a:p>
          <a:p>
            <a:pPr lvl="1"/>
            <a:r>
              <a:rPr lang="ja-JP" altLang="en-US" sz="2000" b="1" dirty="0"/>
              <a:t>別のサービスに同じパスワードを使うのは危険</a:t>
            </a:r>
            <a:endParaRPr lang="en-US" altLang="ja-JP" sz="2000" b="1" dirty="0"/>
          </a:p>
          <a:p>
            <a:pPr lvl="1"/>
            <a:endParaRPr lang="en-US" altLang="ja-JP" sz="2000" b="1" dirty="0"/>
          </a:p>
        </p:txBody>
      </p:sp>
      <p:grpSp>
        <p:nvGrpSpPr>
          <p:cNvPr id="5" name="グループ化 4">
            <a:extLst>
              <a:ext uri="{FF2B5EF4-FFF2-40B4-BE49-F238E27FC236}">
                <a16:creationId xmlns:a16="http://schemas.microsoft.com/office/drawing/2014/main" id="{C389C067-646E-8D45-9A70-F8920A4A8A74}"/>
              </a:ext>
            </a:extLst>
          </p:cNvPr>
          <p:cNvGrpSpPr/>
          <p:nvPr/>
        </p:nvGrpSpPr>
        <p:grpSpPr>
          <a:xfrm>
            <a:off x="6914905" y="1245526"/>
            <a:ext cx="1789043" cy="2186608"/>
            <a:chOff x="6917635" y="4015409"/>
            <a:chExt cx="1789043" cy="2186608"/>
          </a:xfrm>
        </p:grpSpPr>
        <p:sp>
          <p:nvSpPr>
            <p:cNvPr id="4" name="円/楕円 3">
              <a:extLst>
                <a:ext uri="{FF2B5EF4-FFF2-40B4-BE49-F238E27FC236}">
                  <a16:creationId xmlns:a16="http://schemas.microsoft.com/office/drawing/2014/main" id="{77AA7539-7A18-224D-9271-AFA990853828}"/>
                </a:ext>
              </a:extLst>
            </p:cNvPr>
            <p:cNvSpPr/>
            <p:nvPr/>
          </p:nvSpPr>
          <p:spPr>
            <a:xfrm>
              <a:off x="6917635" y="4015409"/>
              <a:ext cx="1789043" cy="218660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26" name="Picture 2" descr="ソフトバンクの初代「お父さん」、カイくんが死去 - iPhone Mania">
              <a:extLst>
                <a:ext uri="{FF2B5EF4-FFF2-40B4-BE49-F238E27FC236}">
                  <a16:creationId xmlns:a16="http://schemas.microsoft.com/office/drawing/2014/main" id="{16E6B23E-2144-804D-966F-F8AD120346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44377" y="4351891"/>
              <a:ext cx="1150799" cy="1432695"/>
            </a:xfrm>
            <a:prstGeom prst="rect">
              <a:avLst/>
            </a:prstGeom>
            <a:noFill/>
            <a:extLst>
              <a:ext uri="{909E8E84-426E-40DD-AFC4-6F175D3DCCD1}">
                <a14:hiddenFill xmlns:a14="http://schemas.microsoft.com/office/drawing/2010/main">
                  <a:solidFill>
                    <a:srgbClr val="FFFFFF"/>
                  </a:solidFill>
                </a14:hiddenFill>
              </a:ext>
            </a:extLst>
          </p:spPr>
        </p:pic>
      </p:grpSp>
      <p:sp>
        <p:nvSpPr>
          <p:cNvPr id="7" name="吹き出し: 角を丸めた四角形 43">
            <a:extLst>
              <a:ext uri="{FF2B5EF4-FFF2-40B4-BE49-F238E27FC236}">
                <a16:creationId xmlns:a16="http://schemas.microsoft.com/office/drawing/2014/main" id="{CFB31471-C972-FA4E-A37E-C363A5C32998}"/>
              </a:ext>
            </a:extLst>
          </p:cNvPr>
          <p:cNvSpPr/>
          <p:nvPr/>
        </p:nvSpPr>
        <p:spPr>
          <a:xfrm>
            <a:off x="7590181" y="557302"/>
            <a:ext cx="1395374" cy="576471"/>
          </a:xfrm>
          <a:prstGeom prst="wedgeRoundRectCallout">
            <a:avLst>
              <a:gd name="adj1" fmla="val -38933"/>
              <a:gd name="adj2" fmla="val 93212"/>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en-US" altLang="ja-JP" sz="2000" dirty="0">
                <a:solidFill>
                  <a:srgbClr val="FF0000"/>
                </a:solidFill>
              </a:rPr>
              <a:t>500</a:t>
            </a:r>
            <a:r>
              <a:rPr kumimoji="1" lang="ja-JP" altLang="en-US" sz="2000" dirty="0">
                <a:solidFill>
                  <a:srgbClr val="FF0000"/>
                </a:solidFill>
              </a:rPr>
              <a:t>円な</a:t>
            </a:r>
            <a:r>
              <a:rPr kumimoji="1" lang="en-US" altLang="ja-JP" sz="2000" dirty="0">
                <a:solidFill>
                  <a:srgbClr val="FF0000"/>
                </a:solidFill>
              </a:rPr>
              <a:t>!</a:t>
            </a:r>
          </a:p>
        </p:txBody>
      </p:sp>
    </p:spTree>
    <p:extLst>
      <p:ext uri="{BB962C8B-B14F-4D97-AF65-F5344CB8AC3E}">
        <p14:creationId xmlns:p14="http://schemas.microsoft.com/office/powerpoint/2010/main" val="120371106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B037E44-DF49-3F34-EA04-F3A49AA48AE7}"/>
              </a:ext>
            </a:extLst>
          </p:cNvPr>
          <p:cNvSpPr>
            <a:spLocks noGrp="1"/>
          </p:cNvSpPr>
          <p:nvPr>
            <p:ph type="title"/>
          </p:nvPr>
        </p:nvSpPr>
        <p:spPr/>
        <p:txBody>
          <a:bodyPr/>
          <a:lstStyle/>
          <a:p>
            <a:r>
              <a:rPr kumimoji="1" lang="ja-JP" altLang="en-US" dirty="0"/>
              <a:t>多要素認証の重要性</a:t>
            </a:r>
          </a:p>
        </p:txBody>
      </p:sp>
      <p:sp>
        <p:nvSpPr>
          <p:cNvPr id="3" name="コンテンツ プレースホルダー 2">
            <a:extLst>
              <a:ext uri="{FF2B5EF4-FFF2-40B4-BE49-F238E27FC236}">
                <a16:creationId xmlns:a16="http://schemas.microsoft.com/office/drawing/2014/main" id="{DA513B5B-C166-1009-CB68-46EBF032B92B}"/>
              </a:ext>
            </a:extLst>
          </p:cNvPr>
          <p:cNvSpPr>
            <a:spLocks noGrp="1"/>
          </p:cNvSpPr>
          <p:nvPr>
            <p:ph idx="1"/>
          </p:nvPr>
        </p:nvSpPr>
        <p:spPr>
          <a:xfrm>
            <a:off x="1443491" y="2015733"/>
            <a:ext cx="6571343" cy="4037747"/>
          </a:xfrm>
        </p:spPr>
        <p:txBody>
          <a:bodyPr>
            <a:normAutofit lnSpcReduction="10000"/>
          </a:bodyPr>
          <a:lstStyle/>
          <a:p>
            <a:r>
              <a:rPr kumimoji="1" lang="ja-JP" altLang="en-US" dirty="0"/>
              <a:t>パスワード以外の認証</a:t>
            </a:r>
            <a:endParaRPr kumimoji="1" lang="en-US" altLang="ja-JP" dirty="0"/>
          </a:p>
          <a:p>
            <a:pPr lvl="1"/>
            <a:r>
              <a:rPr lang="ja-JP" altLang="en-US" dirty="0"/>
              <a:t>生体認証</a:t>
            </a:r>
            <a:endParaRPr lang="en-US" altLang="ja-JP" dirty="0"/>
          </a:p>
          <a:p>
            <a:pPr lvl="1"/>
            <a:r>
              <a:rPr lang="ja-JP" altLang="en-US" dirty="0"/>
              <a:t>多要素認証</a:t>
            </a:r>
            <a:endParaRPr lang="en-US" altLang="ja-JP" dirty="0"/>
          </a:p>
          <a:p>
            <a:r>
              <a:rPr lang="ja-JP" altLang="en-US" dirty="0"/>
              <a:t>多要素認証</a:t>
            </a:r>
            <a:endParaRPr lang="en-US" altLang="ja-JP" dirty="0"/>
          </a:p>
          <a:p>
            <a:pPr lvl="1"/>
            <a:r>
              <a:rPr lang="en-US" altLang="ja-JP" dirty="0"/>
              <a:t>SMS</a:t>
            </a:r>
            <a:r>
              <a:rPr lang="ja-JP" altLang="en-US" dirty="0"/>
              <a:t>を使った</a:t>
            </a:r>
            <a:r>
              <a:rPr lang="en-US" altLang="ja-JP" dirty="0"/>
              <a:t>PIN</a:t>
            </a:r>
            <a:r>
              <a:rPr lang="ja-JP" altLang="en-US" dirty="0"/>
              <a:t>コード認証</a:t>
            </a:r>
            <a:endParaRPr lang="en-US" altLang="ja-JP" dirty="0"/>
          </a:p>
          <a:p>
            <a:pPr lvl="1"/>
            <a:r>
              <a:rPr lang="ja-JP" altLang="en-US" dirty="0"/>
              <a:t>認証アプリ</a:t>
            </a:r>
            <a:endParaRPr lang="en-US" altLang="ja-JP" dirty="0"/>
          </a:p>
          <a:p>
            <a:pPr lvl="2"/>
            <a:r>
              <a:rPr lang="ja-JP" altLang="en-US" dirty="0"/>
              <a:t>アプリで登録した鍵の元から</a:t>
            </a:r>
            <a:br>
              <a:rPr lang="en-US" altLang="ja-JP" dirty="0"/>
            </a:br>
            <a:r>
              <a:rPr lang="ja-JP" altLang="en-US" dirty="0"/>
              <a:t>時間で変化する</a:t>
            </a:r>
            <a:r>
              <a:rPr lang="en-US" altLang="ja-JP" dirty="0"/>
              <a:t>PIN</a:t>
            </a:r>
            <a:r>
              <a:rPr lang="ja-JP" altLang="en-US" dirty="0"/>
              <a:t>コードを生成</a:t>
            </a:r>
            <a:endParaRPr lang="en-US" altLang="ja-JP" dirty="0"/>
          </a:p>
          <a:p>
            <a:pPr lvl="1"/>
            <a:r>
              <a:rPr lang="ja-JP" altLang="en-US" dirty="0"/>
              <a:t>セキュリティキー</a:t>
            </a:r>
            <a:endParaRPr lang="en-US" altLang="ja-JP" dirty="0"/>
          </a:p>
          <a:p>
            <a:pPr lvl="2"/>
            <a:r>
              <a:rPr lang="ja-JP" altLang="en-US" dirty="0"/>
              <a:t>暗号で認証する鍵を発行する鍵</a:t>
            </a:r>
            <a:endParaRPr lang="en-US" altLang="ja-JP" dirty="0"/>
          </a:p>
          <a:p>
            <a:pPr lvl="2"/>
            <a:r>
              <a:rPr lang="en-US" altLang="ja-JP" dirty="0"/>
              <a:t>FIDO </a:t>
            </a:r>
            <a:r>
              <a:rPr lang="ja-JP" altLang="en-US" dirty="0"/>
              <a:t>キー</a:t>
            </a:r>
            <a:endParaRPr lang="en-US" altLang="ja-JP" dirty="0"/>
          </a:p>
          <a:p>
            <a:pPr lvl="1"/>
            <a:endParaRPr lang="en-US" altLang="ja-JP" dirty="0"/>
          </a:p>
          <a:p>
            <a:pPr lvl="1"/>
            <a:endParaRPr lang="en-US" altLang="ja-JP" dirty="0"/>
          </a:p>
        </p:txBody>
      </p:sp>
      <p:pic>
        <p:nvPicPr>
          <p:cNvPr id="3074" name="Picture 2">
            <a:extLst>
              <a:ext uri="{FF2B5EF4-FFF2-40B4-BE49-F238E27FC236}">
                <a16:creationId xmlns:a16="http://schemas.microsoft.com/office/drawing/2014/main" id="{8ED75352-FC52-3273-34B8-99DBDAB253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44978" y="2083070"/>
            <a:ext cx="1327825" cy="132782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FIDO">
            <a:extLst>
              <a:ext uri="{FF2B5EF4-FFF2-40B4-BE49-F238E27FC236}">
                <a16:creationId xmlns:a16="http://schemas.microsoft.com/office/drawing/2014/main" id="{A88489E4-3DE0-7EF5-33C2-BE751CBB74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74808" y="4912198"/>
            <a:ext cx="2896817" cy="967537"/>
          </a:xfrm>
          <a:prstGeom prst="rect">
            <a:avLst/>
          </a:prstGeom>
          <a:noFill/>
          <a:extLst>
            <a:ext uri="{909E8E84-426E-40DD-AFC4-6F175D3DCCD1}">
              <a14:hiddenFill xmlns:a14="http://schemas.microsoft.com/office/drawing/2010/main">
                <a:solidFill>
                  <a:srgbClr val="FFFFFF"/>
                </a:solidFill>
              </a14:hiddenFill>
            </a:ext>
          </a:extLst>
        </p:spPr>
      </p:pic>
      <p:pic>
        <p:nvPicPr>
          <p:cNvPr id="3086" name="Picture 14" descr="FIDOに準拠した認証セキリティデバイス | 飛天ジャパン">
            <a:extLst>
              <a:ext uri="{FF2B5EF4-FFF2-40B4-BE49-F238E27FC236}">
                <a16:creationId xmlns:a16="http://schemas.microsoft.com/office/drawing/2014/main" id="{EAFA3C51-669A-C93D-0194-0520DF5AD25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2763" y="4656664"/>
            <a:ext cx="1478604" cy="1478604"/>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Google Authenticatorとは | OSSのデージーネット">
            <a:extLst>
              <a:ext uri="{FF2B5EF4-FFF2-40B4-BE49-F238E27FC236}">
                <a16:creationId xmlns:a16="http://schemas.microsoft.com/office/drawing/2014/main" id="{C912192B-BD93-FA46-34C0-4FAE4A4A317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62937"/>
          <a:stretch/>
        </p:blipFill>
        <p:spPr bwMode="auto">
          <a:xfrm>
            <a:off x="6265682" y="2108357"/>
            <a:ext cx="2605943" cy="1320643"/>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4186E07B-4192-7F33-9AB3-5D7B1F48C4A3}"/>
              </a:ext>
            </a:extLst>
          </p:cNvPr>
          <p:cNvSpPr txBox="1"/>
          <p:nvPr/>
        </p:nvSpPr>
        <p:spPr>
          <a:xfrm>
            <a:off x="5283200" y="3478232"/>
            <a:ext cx="3374001" cy="369332"/>
          </a:xfrm>
          <a:prstGeom prst="rect">
            <a:avLst/>
          </a:prstGeom>
          <a:noFill/>
        </p:spPr>
        <p:txBody>
          <a:bodyPr wrap="none" rtlCol="0">
            <a:spAutoFit/>
          </a:bodyPr>
          <a:lstStyle/>
          <a:p>
            <a:pPr algn="ctr"/>
            <a:r>
              <a:rPr kumimoji="1" lang="en-US" altLang="ja-JP" dirty="0"/>
              <a:t>Google Authenticator</a:t>
            </a:r>
            <a:r>
              <a:rPr kumimoji="1" lang="ja-JP" altLang="en-US" dirty="0"/>
              <a:t>の画面の例</a:t>
            </a:r>
          </a:p>
        </p:txBody>
      </p:sp>
    </p:spTree>
    <p:extLst>
      <p:ext uri="{BB962C8B-B14F-4D97-AF65-F5344CB8AC3E}">
        <p14:creationId xmlns:p14="http://schemas.microsoft.com/office/powerpoint/2010/main" val="24391421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矢印: 左 4">
            <a:extLst>
              <a:ext uri="{FF2B5EF4-FFF2-40B4-BE49-F238E27FC236}">
                <a16:creationId xmlns:a16="http://schemas.microsoft.com/office/drawing/2014/main" id="{EAF754AC-88AB-8860-8C5A-91D68BBEC22B}"/>
              </a:ext>
            </a:extLst>
          </p:cNvPr>
          <p:cNvSpPr/>
          <p:nvPr/>
        </p:nvSpPr>
        <p:spPr>
          <a:xfrm>
            <a:off x="4961106" y="3151762"/>
            <a:ext cx="1488332" cy="44747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64251A04-22DC-8745-8D2B-4F0613F195EB}"/>
              </a:ext>
            </a:extLst>
          </p:cNvPr>
          <p:cNvSpPr>
            <a:spLocks noGrp="1"/>
          </p:cNvSpPr>
          <p:nvPr>
            <p:ph type="title"/>
          </p:nvPr>
        </p:nvSpPr>
        <p:spPr/>
        <p:txBody>
          <a:bodyPr/>
          <a:lstStyle/>
          <a:p>
            <a:r>
              <a:rPr kumimoji="1" lang="ja-JP" altLang="en-US" dirty="0"/>
              <a:t>情報セキュリティと倫理</a:t>
            </a:r>
            <a:r>
              <a:rPr kumimoji="1" lang="en-US" altLang="ja-JP" dirty="0"/>
              <a:t>(1)</a:t>
            </a:r>
            <a:br>
              <a:rPr kumimoji="1" lang="en-US" altLang="ja-JP" dirty="0"/>
            </a:br>
            <a:r>
              <a:rPr kumimoji="1" lang="en-US" altLang="ja-JP" dirty="0"/>
              <a:t>		</a:t>
            </a:r>
            <a:r>
              <a:rPr kumimoji="1" lang="ja-JP" altLang="en-US" dirty="0"/>
              <a:t>とある親切な先生の話</a:t>
            </a:r>
          </a:p>
        </p:txBody>
      </p:sp>
      <p:sp>
        <p:nvSpPr>
          <p:cNvPr id="3" name="コンテンツ プレースホルダー 2">
            <a:extLst>
              <a:ext uri="{FF2B5EF4-FFF2-40B4-BE49-F238E27FC236}">
                <a16:creationId xmlns:a16="http://schemas.microsoft.com/office/drawing/2014/main" id="{1C47D607-2BD0-804E-8007-1CDC5DD0E1E2}"/>
              </a:ext>
            </a:extLst>
          </p:cNvPr>
          <p:cNvSpPr>
            <a:spLocks noGrp="1"/>
          </p:cNvSpPr>
          <p:nvPr>
            <p:ph idx="1"/>
          </p:nvPr>
        </p:nvSpPr>
        <p:spPr>
          <a:xfrm>
            <a:off x="821635" y="2015733"/>
            <a:ext cx="8322365" cy="4491288"/>
          </a:xfrm>
        </p:spPr>
        <p:txBody>
          <a:bodyPr>
            <a:noAutofit/>
          </a:bodyPr>
          <a:lstStyle/>
          <a:p>
            <a:r>
              <a:rPr kumimoji="1" lang="en-US" altLang="ja-JP" dirty="0" err="1"/>
              <a:t>A</a:t>
            </a:r>
            <a:r>
              <a:rPr kumimoji="1" lang="en-US" altLang="ja-JP" baseline="-25000" dirty="0" err="1"/>
              <a:t>ccs</a:t>
            </a:r>
            <a:r>
              <a:rPr kumimoji="1" lang="ja-JP" altLang="en-US" dirty="0"/>
              <a:t>社：「</a:t>
            </a:r>
            <a:r>
              <a:rPr lang="en-US" altLang="ja-JP" dirty="0"/>
              <a:t>Web</a:t>
            </a:r>
            <a:r>
              <a:rPr lang="ja-JP" altLang="en-US" dirty="0"/>
              <a:t>ページを作ったぞ</a:t>
            </a:r>
            <a:r>
              <a:rPr lang="en-US" altLang="ja-JP" dirty="0"/>
              <a:t>!</a:t>
            </a:r>
            <a:r>
              <a:rPr lang="ja-JP" altLang="en-US" dirty="0"/>
              <a:t>」</a:t>
            </a:r>
            <a:endParaRPr lang="en-US" altLang="ja-JP" dirty="0"/>
          </a:p>
          <a:p>
            <a:r>
              <a:rPr kumimoji="1" lang="en-US" altLang="ja-JP" dirty="0"/>
              <a:t>O</a:t>
            </a:r>
            <a:r>
              <a:rPr kumimoji="1" lang="en-US" altLang="ja-JP" baseline="-25000" dirty="0"/>
              <a:t>ffice</a:t>
            </a:r>
            <a:r>
              <a:rPr kumimoji="1" lang="ja-JP" altLang="en-US" dirty="0"/>
              <a:t>先生：</a:t>
            </a:r>
            <a:r>
              <a:rPr kumimoji="1" lang="ja-JP" altLang="en-US" dirty="0">
                <a:solidFill>
                  <a:srgbClr val="FF0000"/>
                </a:solidFill>
              </a:rPr>
              <a:t>「あれ？</a:t>
            </a:r>
            <a:r>
              <a:rPr kumimoji="1" lang="en-US" altLang="ja-JP" dirty="0">
                <a:solidFill>
                  <a:srgbClr val="FF0000"/>
                </a:solidFill>
              </a:rPr>
              <a:t>SQL</a:t>
            </a:r>
            <a:r>
              <a:rPr kumimoji="1" lang="ja-JP" altLang="en-US" dirty="0">
                <a:solidFill>
                  <a:srgbClr val="FF0000"/>
                </a:solidFill>
              </a:rPr>
              <a:t>インジェクションできるよ！やばくね？」</a:t>
            </a:r>
            <a:endParaRPr kumimoji="1" lang="en-US" altLang="ja-JP" dirty="0">
              <a:solidFill>
                <a:srgbClr val="FF0000"/>
              </a:solidFill>
            </a:endParaRPr>
          </a:p>
          <a:p>
            <a:endParaRPr lang="en-US" altLang="ja-JP" sz="1200" dirty="0">
              <a:solidFill>
                <a:srgbClr val="FF0000"/>
              </a:solidFill>
            </a:endParaRPr>
          </a:p>
          <a:p>
            <a:r>
              <a:rPr kumimoji="1" lang="en-US" altLang="ja-JP" dirty="0"/>
              <a:t>O</a:t>
            </a:r>
            <a:r>
              <a:rPr kumimoji="1" lang="ja-JP" altLang="en-US" dirty="0"/>
              <a:t>先生→</a:t>
            </a:r>
            <a:r>
              <a:rPr kumimoji="1" lang="en-US" altLang="ja-JP" dirty="0"/>
              <a:t>A</a:t>
            </a:r>
            <a:r>
              <a:rPr kumimoji="1" lang="ja-JP" altLang="en-US" dirty="0"/>
              <a:t>社</a:t>
            </a:r>
            <a:r>
              <a:rPr kumimoji="1" lang="en-US" altLang="ja-JP" dirty="0"/>
              <a:t>(Web</a:t>
            </a:r>
            <a:r>
              <a:rPr kumimoji="1" lang="ja-JP" altLang="en-US" dirty="0"/>
              <a:t>管理人</a:t>
            </a:r>
            <a:r>
              <a:rPr kumimoji="1" lang="en-US" altLang="ja-JP" dirty="0"/>
              <a:t>)</a:t>
            </a:r>
          </a:p>
          <a:p>
            <a:pPr lvl="1"/>
            <a:r>
              <a:rPr lang="en-US" altLang="ja-JP" sz="1800" dirty="0"/>
              <a:t>O</a:t>
            </a:r>
            <a:r>
              <a:rPr lang="ja-JP" altLang="en-US" sz="1800" dirty="0"/>
              <a:t>先生</a:t>
            </a:r>
            <a:r>
              <a:rPr lang="ja-JP" altLang="en-US" sz="1800" dirty="0">
                <a:solidFill>
                  <a:srgbClr val="FF0000"/>
                </a:solidFill>
              </a:rPr>
              <a:t>「</a:t>
            </a:r>
            <a:r>
              <a:rPr lang="en-US" altLang="ja-JP" sz="1800" dirty="0">
                <a:solidFill>
                  <a:srgbClr val="FF0000"/>
                </a:solidFill>
              </a:rPr>
              <a:t>SQL</a:t>
            </a:r>
            <a:r>
              <a:rPr lang="ja-JP" altLang="en-US" sz="1800" dirty="0">
                <a:solidFill>
                  <a:srgbClr val="FF0000"/>
                </a:solidFill>
              </a:rPr>
              <a:t>インジェクション攻撃できるから直した方がいいよ！」</a:t>
            </a:r>
            <a:endParaRPr lang="en-US" altLang="ja-JP" sz="1800" dirty="0">
              <a:solidFill>
                <a:srgbClr val="FF0000"/>
              </a:solidFill>
            </a:endParaRPr>
          </a:p>
          <a:p>
            <a:pPr lvl="1"/>
            <a:r>
              <a:rPr kumimoji="1" lang="en-US" altLang="ja-JP" sz="1800" dirty="0"/>
              <a:t>A</a:t>
            </a:r>
            <a:r>
              <a:rPr kumimoji="1" lang="ja-JP" altLang="en-US" sz="1800" dirty="0"/>
              <a:t>社　</a:t>
            </a:r>
            <a:r>
              <a:rPr kumimoji="1" lang="en-US" altLang="ja-JP" sz="1800" dirty="0"/>
              <a:t> </a:t>
            </a:r>
            <a:r>
              <a:rPr kumimoji="1" lang="ja-JP" altLang="en-US" sz="1800" dirty="0"/>
              <a:t>「</a:t>
            </a:r>
            <a:r>
              <a:rPr kumimoji="1" lang="en-US" altLang="ja-JP" sz="1800" dirty="0"/>
              <a:t>SQL</a:t>
            </a:r>
            <a:r>
              <a:rPr kumimoji="1" lang="ja-JP" altLang="en-US" sz="1800" dirty="0"/>
              <a:t>インジェクションって何？、</a:t>
            </a:r>
            <a:r>
              <a:rPr kumimoji="1" lang="ja-JP" altLang="en-US" sz="1800" dirty="0">
                <a:solidFill>
                  <a:srgbClr val="FF0000"/>
                </a:solidFill>
              </a:rPr>
              <a:t>ま、いっか、しーらね！</a:t>
            </a:r>
            <a:r>
              <a:rPr kumimoji="1" lang="ja-JP" altLang="en-US" sz="1800" dirty="0"/>
              <a:t>」</a:t>
            </a:r>
            <a:endParaRPr lang="en-US" altLang="ja-JP" sz="1800" dirty="0"/>
          </a:p>
          <a:p>
            <a:r>
              <a:rPr kumimoji="1" lang="en-US" altLang="ja-JP" dirty="0"/>
              <a:t>O</a:t>
            </a:r>
            <a:r>
              <a:rPr kumimoji="1" lang="ja-JP" altLang="en-US" dirty="0"/>
              <a:t>先生「やばいんだけどなぁ</a:t>
            </a:r>
            <a:r>
              <a:rPr kumimoji="1" lang="en-US" altLang="ja-JP" dirty="0"/>
              <a:t>...</a:t>
            </a:r>
            <a:r>
              <a:rPr kumimoji="1" lang="ja-JP" altLang="en-US" b="1" dirty="0">
                <a:solidFill>
                  <a:srgbClr val="0070C0"/>
                </a:solidFill>
              </a:rPr>
              <a:t>講習会で他の人に知ってもらおう</a:t>
            </a:r>
            <a:r>
              <a:rPr kumimoji="1" lang="ja-JP" altLang="en-US" dirty="0"/>
              <a:t>」</a:t>
            </a:r>
            <a:endParaRPr kumimoji="1" lang="en-US" altLang="ja-JP" dirty="0"/>
          </a:p>
          <a:p>
            <a:pPr lvl="1"/>
            <a:r>
              <a:rPr lang="ja-JP" altLang="en-US" sz="2000" dirty="0"/>
              <a:t>「</a:t>
            </a:r>
            <a:r>
              <a:rPr lang="en-US" altLang="ja-JP" sz="2000" dirty="0"/>
              <a:t>SQL</a:t>
            </a:r>
            <a:r>
              <a:rPr lang="ja-JP" altLang="en-US" sz="2000" dirty="0"/>
              <a:t>インジェクションはこうやって発生します！</a:t>
            </a:r>
            <a:br>
              <a:rPr lang="en-US" altLang="ja-JP" sz="2000" dirty="0"/>
            </a:br>
            <a:r>
              <a:rPr lang="ja-JP" altLang="en-US" sz="2000" dirty="0"/>
              <a:t>　</a:t>
            </a:r>
            <a:r>
              <a:rPr kumimoji="1" lang="ja-JP" altLang="en-US" sz="2000" dirty="0"/>
              <a:t>ためしに、</a:t>
            </a:r>
            <a:r>
              <a:rPr kumimoji="1" lang="en-US" altLang="ja-JP" sz="2000" dirty="0"/>
              <a:t>A</a:t>
            </a:r>
            <a:r>
              <a:rPr kumimoji="1" lang="ja-JP" altLang="en-US" sz="2000" dirty="0"/>
              <a:t>社のサイトを例にやってみよう！」</a:t>
            </a:r>
            <a:endParaRPr kumimoji="1" lang="en-US" altLang="ja-JP" sz="2000" dirty="0"/>
          </a:p>
        </p:txBody>
      </p:sp>
      <p:sp>
        <p:nvSpPr>
          <p:cNvPr id="4" name="吹き出し: 角を丸めた四角形 43">
            <a:extLst>
              <a:ext uri="{FF2B5EF4-FFF2-40B4-BE49-F238E27FC236}">
                <a16:creationId xmlns:a16="http://schemas.microsoft.com/office/drawing/2014/main" id="{46C303FE-1B88-B848-ADC3-C6AC3642255D}"/>
              </a:ext>
            </a:extLst>
          </p:cNvPr>
          <p:cNvSpPr/>
          <p:nvPr/>
        </p:nvSpPr>
        <p:spPr>
          <a:xfrm>
            <a:off x="2331341" y="5957847"/>
            <a:ext cx="4795641" cy="628002"/>
          </a:xfrm>
          <a:prstGeom prst="wedgeRoundRectCallout">
            <a:avLst>
              <a:gd name="adj1" fmla="val 61142"/>
              <a:gd name="adj2" fmla="val -56281"/>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ja-JP" altLang="en-US" sz="2000">
                <a:solidFill>
                  <a:srgbClr val="FF0000"/>
                </a:solidFill>
              </a:rPr>
              <a:t>講習資料は、</a:t>
            </a:r>
            <a:r>
              <a:rPr kumimoji="1" lang="en-US" altLang="ja-JP" sz="2000" dirty="0">
                <a:solidFill>
                  <a:srgbClr val="FF0000"/>
                </a:solidFill>
              </a:rPr>
              <a:t>CD-ROM </a:t>
            </a:r>
            <a:r>
              <a:rPr kumimoji="1" lang="ja-JP" altLang="en-US" sz="2000">
                <a:solidFill>
                  <a:srgbClr val="FF0000"/>
                </a:solidFill>
              </a:rPr>
              <a:t>で配布しますね</a:t>
            </a:r>
            <a:endParaRPr kumimoji="1" lang="en-US" altLang="ja-JP" sz="2000" dirty="0">
              <a:solidFill>
                <a:srgbClr val="FF0000"/>
              </a:solidFill>
            </a:endParaRPr>
          </a:p>
        </p:txBody>
      </p:sp>
      <p:pic>
        <p:nvPicPr>
          <p:cNvPr id="3074" name="Picture 2" descr="先生のイラスト（男性）">
            <a:extLst>
              <a:ext uri="{FF2B5EF4-FFF2-40B4-BE49-F238E27FC236}">
                <a16:creationId xmlns:a16="http://schemas.microsoft.com/office/drawing/2014/main" id="{93A9DDB5-0C3A-E740-A9D2-1CE4A625043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1348" r="8244" b="61999"/>
          <a:stretch/>
        </p:blipFill>
        <p:spPr bwMode="auto">
          <a:xfrm>
            <a:off x="7889651" y="2900753"/>
            <a:ext cx="882389" cy="907083"/>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99FE3016-BE11-E94E-8A98-032A2ABF74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7364" y="2900752"/>
            <a:ext cx="673173" cy="90708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先生のイラスト（男性）">
            <a:extLst>
              <a:ext uri="{FF2B5EF4-FFF2-40B4-BE49-F238E27FC236}">
                <a16:creationId xmlns:a16="http://schemas.microsoft.com/office/drawing/2014/main" id="{9672FB5E-BE33-DB4B-AC74-A8FD97464ED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1348" r="8244" b="61999"/>
          <a:stretch/>
        </p:blipFill>
        <p:spPr bwMode="auto">
          <a:xfrm>
            <a:off x="7881170" y="5019992"/>
            <a:ext cx="882389" cy="907083"/>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メールのイラスト - フリーで使える可愛いマーク素材 - チコデザ">
            <a:extLst>
              <a:ext uri="{FF2B5EF4-FFF2-40B4-BE49-F238E27FC236}">
                <a16:creationId xmlns:a16="http://schemas.microsoft.com/office/drawing/2014/main" id="{7A8B3594-130F-13BF-4327-B00766ED836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92772" y="3076164"/>
            <a:ext cx="803748" cy="6429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952317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4251A04-22DC-8745-8D2B-4F0613F195EB}"/>
              </a:ext>
            </a:extLst>
          </p:cNvPr>
          <p:cNvSpPr>
            <a:spLocks noGrp="1"/>
          </p:cNvSpPr>
          <p:nvPr>
            <p:ph type="title"/>
          </p:nvPr>
        </p:nvSpPr>
        <p:spPr/>
        <p:txBody>
          <a:bodyPr/>
          <a:lstStyle/>
          <a:p>
            <a:r>
              <a:rPr kumimoji="1" lang="ja-JP" altLang="en-US"/>
              <a:t>情報セキュリティと倫理</a:t>
            </a:r>
            <a:r>
              <a:rPr kumimoji="1" lang="en-US" altLang="ja-JP" dirty="0"/>
              <a:t>(2)</a:t>
            </a:r>
            <a:br>
              <a:rPr kumimoji="1" lang="en-US" altLang="ja-JP" dirty="0"/>
            </a:br>
            <a:r>
              <a:rPr kumimoji="1" lang="en-US" altLang="ja-JP" dirty="0"/>
              <a:t>		</a:t>
            </a:r>
            <a:r>
              <a:rPr kumimoji="1" lang="ja-JP" altLang="en-US"/>
              <a:t>とある親切な先生の話</a:t>
            </a:r>
          </a:p>
        </p:txBody>
      </p:sp>
      <p:sp>
        <p:nvSpPr>
          <p:cNvPr id="3" name="コンテンツ プレースホルダー 2">
            <a:extLst>
              <a:ext uri="{FF2B5EF4-FFF2-40B4-BE49-F238E27FC236}">
                <a16:creationId xmlns:a16="http://schemas.microsoft.com/office/drawing/2014/main" id="{1C47D607-2BD0-804E-8007-1CDC5DD0E1E2}"/>
              </a:ext>
            </a:extLst>
          </p:cNvPr>
          <p:cNvSpPr>
            <a:spLocks noGrp="1"/>
          </p:cNvSpPr>
          <p:nvPr>
            <p:ph idx="1"/>
          </p:nvPr>
        </p:nvSpPr>
        <p:spPr>
          <a:xfrm>
            <a:off x="821635" y="2015733"/>
            <a:ext cx="8322365" cy="4037747"/>
          </a:xfrm>
        </p:spPr>
        <p:txBody>
          <a:bodyPr>
            <a:noAutofit/>
          </a:bodyPr>
          <a:lstStyle/>
          <a:p>
            <a:r>
              <a:rPr kumimoji="1" lang="en-US" altLang="ja-JP" dirty="0"/>
              <a:t>O</a:t>
            </a:r>
            <a:r>
              <a:rPr kumimoji="1" lang="ja-JP" altLang="en-US"/>
              <a:t>先生</a:t>
            </a:r>
            <a:r>
              <a:rPr lang="ja-JP" altLang="en-US" sz="2000"/>
              <a:t>「</a:t>
            </a:r>
            <a:r>
              <a:rPr lang="en-US" altLang="ja-JP" sz="2000" dirty="0"/>
              <a:t>SQL</a:t>
            </a:r>
            <a:r>
              <a:rPr lang="ja-JP" altLang="en-US" sz="2000"/>
              <a:t>インジェクションはこうやって発生します！</a:t>
            </a:r>
            <a:br>
              <a:rPr lang="en-US" altLang="ja-JP" dirty="0"/>
            </a:br>
            <a:r>
              <a:rPr lang="en-US" altLang="ja-JP" dirty="0"/>
              <a:t>		</a:t>
            </a:r>
            <a:r>
              <a:rPr kumimoji="1" lang="ja-JP" altLang="en-US" sz="2000"/>
              <a:t>ためしに、</a:t>
            </a:r>
            <a:r>
              <a:rPr kumimoji="1" lang="en-US" altLang="ja-JP" sz="2000" dirty="0"/>
              <a:t>A</a:t>
            </a:r>
            <a:r>
              <a:rPr kumimoji="1" lang="ja-JP" altLang="en-US" sz="2000"/>
              <a:t>社のサイトでやってみよう！」</a:t>
            </a:r>
            <a:endParaRPr kumimoji="1" lang="en-US" altLang="ja-JP" sz="2000" dirty="0"/>
          </a:p>
          <a:p>
            <a:r>
              <a:rPr lang="ja-JP" altLang="en-US"/>
              <a:t>講習会参加</a:t>
            </a:r>
            <a:r>
              <a:rPr lang="en-US" altLang="ja-JP" dirty="0"/>
              <a:t>B</a:t>
            </a:r>
            <a:r>
              <a:rPr lang="ja-JP" altLang="en-US"/>
              <a:t>さん「</a:t>
            </a:r>
            <a:r>
              <a:rPr lang="en-US" altLang="ja-JP" dirty="0"/>
              <a:t>SQL</a:t>
            </a:r>
            <a:r>
              <a:rPr lang="ja-JP" altLang="en-US"/>
              <a:t>やべーな、</a:t>
            </a:r>
            <a:r>
              <a:rPr lang="en-US" altLang="ja-JP" dirty="0"/>
              <a:t>2ch </a:t>
            </a:r>
            <a:r>
              <a:rPr lang="ja-JP" altLang="en-US"/>
              <a:t>で他の人にも教えよう</a:t>
            </a:r>
            <a:r>
              <a:rPr lang="en-US" altLang="ja-JP" dirty="0"/>
              <a:t>!</a:t>
            </a:r>
            <a:r>
              <a:rPr lang="ja-JP" altLang="en-US"/>
              <a:t>」</a:t>
            </a:r>
            <a:endParaRPr lang="en-US" altLang="ja-JP" dirty="0"/>
          </a:p>
          <a:p>
            <a:r>
              <a:rPr kumimoji="1" lang="en-US" altLang="ja-JP" sz="2000" dirty="0"/>
              <a:t>2ch  </a:t>
            </a:r>
            <a:r>
              <a:rPr kumimoji="1" lang="ja-JP" altLang="en-US" sz="2000"/>
              <a:t>読者「やってみた凸</a:t>
            </a:r>
            <a:r>
              <a:rPr kumimoji="1" lang="en-US" altLang="ja-JP" sz="2000" dirty="0"/>
              <a:t>!</a:t>
            </a:r>
            <a:r>
              <a:rPr kumimoji="1" lang="ja-JP" altLang="en-US" sz="2000"/>
              <a:t>すげー個人情報ダウンロードできたぞ</a:t>
            </a:r>
            <a:r>
              <a:rPr kumimoji="1" lang="en-US" altLang="ja-JP" sz="2000" dirty="0"/>
              <a:t>!</a:t>
            </a:r>
            <a:r>
              <a:rPr kumimoji="1" lang="ja-JP" altLang="en-US" sz="2000"/>
              <a:t>」</a:t>
            </a:r>
            <a:br>
              <a:rPr lang="en-US" altLang="ja-JP" sz="2000" dirty="0"/>
            </a:br>
            <a:r>
              <a:rPr lang="en-US" altLang="ja-JP" sz="2000" dirty="0"/>
              <a:t>		</a:t>
            </a:r>
            <a:r>
              <a:rPr lang="ja-JP" altLang="en-US" sz="2000"/>
              <a:t>「</a:t>
            </a:r>
            <a:r>
              <a:rPr lang="en-US" altLang="ja-JP" sz="2000" dirty="0" err="1"/>
              <a:t>Winny</a:t>
            </a:r>
            <a:r>
              <a:rPr lang="en-US" altLang="ja-JP" sz="2000" dirty="0"/>
              <a:t>(</a:t>
            </a:r>
            <a:r>
              <a:rPr lang="ja-JP" altLang="en-US" sz="2000"/>
              <a:t>フィル共有ソフト</a:t>
            </a:r>
            <a:r>
              <a:rPr lang="en-US" altLang="ja-JP" sz="2000" dirty="0"/>
              <a:t>)</a:t>
            </a:r>
            <a:r>
              <a:rPr lang="ja-JP" altLang="en-US" sz="2000"/>
              <a:t>に流すか</a:t>
            </a:r>
            <a:r>
              <a:rPr lang="en-US" altLang="ja-JP" sz="2000" dirty="0"/>
              <a:t>...</a:t>
            </a:r>
            <a:r>
              <a:rPr lang="ja-JP" altLang="en-US" sz="2000"/>
              <a:t>」</a:t>
            </a:r>
            <a:br>
              <a:rPr lang="en-US" altLang="ja-JP" dirty="0"/>
            </a:br>
            <a:r>
              <a:rPr lang="en-US" altLang="ja-JP" dirty="0"/>
              <a:t>			      </a:t>
            </a:r>
            <a:r>
              <a:rPr lang="ja-JP" altLang="en-US" sz="2800">
                <a:solidFill>
                  <a:srgbClr val="FF0000"/>
                </a:solidFill>
              </a:rPr>
              <a:t>派手に情報漏洩</a:t>
            </a:r>
            <a:endParaRPr lang="en-US" altLang="ja-JP" sz="2000" dirty="0">
              <a:solidFill>
                <a:srgbClr val="FF0000"/>
              </a:solidFill>
            </a:endParaRPr>
          </a:p>
        </p:txBody>
      </p:sp>
      <p:pic>
        <p:nvPicPr>
          <p:cNvPr id="4098" name="Picture 2">
            <a:extLst>
              <a:ext uri="{FF2B5EF4-FFF2-40B4-BE49-F238E27FC236}">
                <a16:creationId xmlns:a16="http://schemas.microsoft.com/office/drawing/2014/main" id="{0FCF8027-A039-3C44-B22A-DE31D1A161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3491" y="4676067"/>
            <a:ext cx="1546965" cy="1717084"/>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a:extLst>
              <a:ext uri="{FF2B5EF4-FFF2-40B4-BE49-F238E27FC236}">
                <a16:creationId xmlns:a16="http://schemas.microsoft.com/office/drawing/2014/main" id="{25F4AAB9-944A-5D4F-B82F-67FED0DEA99E}"/>
              </a:ext>
            </a:extLst>
          </p:cNvPr>
          <p:cNvSpPr txBox="1"/>
          <p:nvPr/>
        </p:nvSpPr>
        <p:spPr>
          <a:xfrm>
            <a:off x="1469025" y="4374276"/>
            <a:ext cx="1495896" cy="369332"/>
          </a:xfrm>
          <a:prstGeom prst="rect">
            <a:avLst/>
          </a:prstGeom>
          <a:noFill/>
        </p:spPr>
        <p:txBody>
          <a:bodyPr wrap="square" rtlCol="0">
            <a:spAutoFit/>
          </a:bodyPr>
          <a:lstStyle/>
          <a:p>
            <a:pPr algn="ctr"/>
            <a:r>
              <a:rPr kumimoji="1" lang="en-US" altLang="ja-JP" dirty="0"/>
              <a:t>A</a:t>
            </a:r>
            <a:r>
              <a:rPr kumimoji="1" lang="ja-JP" altLang="en-US"/>
              <a:t>社</a:t>
            </a:r>
          </a:p>
        </p:txBody>
      </p:sp>
      <p:sp>
        <p:nvSpPr>
          <p:cNvPr id="9" name="テキスト ボックス 8">
            <a:extLst>
              <a:ext uri="{FF2B5EF4-FFF2-40B4-BE49-F238E27FC236}">
                <a16:creationId xmlns:a16="http://schemas.microsoft.com/office/drawing/2014/main" id="{1F5AF48B-6743-754A-AFD5-90FB7038631A}"/>
              </a:ext>
            </a:extLst>
          </p:cNvPr>
          <p:cNvSpPr txBox="1"/>
          <p:nvPr/>
        </p:nvSpPr>
        <p:spPr>
          <a:xfrm>
            <a:off x="6230047" y="4374276"/>
            <a:ext cx="1495896" cy="369332"/>
          </a:xfrm>
          <a:prstGeom prst="rect">
            <a:avLst/>
          </a:prstGeom>
          <a:noFill/>
        </p:spPr>
        <p:txBody>
          <a:bodyPr wrap="square" rtlCol="0">
            <a:spAutoFit/>
          </a:bodyPr>
          <a:lstStyle/>
          <a:p>
            <a:pPr algn="ctr"/>
            <a:r>
              <a:rPr kumimoji="1" lang="en-US" altLang="ja-JP" dirty="0"/>
              <a:t>O</a:t>
            </a:r>
            <a:r>
              <a:rPr kumimoji="1" lang="ja-JP" altLang="en-US"/>
              <a:t>先生</a:t>
            </a:r>
          </a:p>
        </p:txBody>
      </p:sp>
      <p:sp>
        <p:nvSpPr>
          <p:cNvPr id="10" name="吹き出し: 角を丸めた四角形 43">
            <a:extLst>
              <a:ext uri="{FF2B5EF4-FFF2-40B4-BE49-F238E27FC236}">
                <a16:creationId xmlns:a16="http://schemas.microsoft.com/office/drawing/2014/main" id="{C60A1172-2E90-454C-B479-0875C722373D}"/>
              </a:ext>
            </a:extLst>
          </p:cNvPr>
          <p:cNvSpPr/>
          <p:nvPr/>
        </p:nvSpPr>
        <p:spPr>
          <a:xfrm>
            <a:off x="3257762" y="4831483"/>
            <a:ext cx="2861923" cy="521629"/>
          </a:xfrm>
          <a:prstGeom prst="wedgeRoundRectCallout">
            <a:avLst>
              <a:gd name="adj1" fmla="val -58485"/>
              <a:gd name="adj2" fmla="val -35812"/>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ja-JP" altLang="en-US" sz="2000">
                <a:solidFill>
                  <a:srgbClr val="FF0000"/>
                </a:solidFill>
              </a:rPr>
              <a:t>あんたのせいじゃ💢</a:t>
            </a:r>
            <a:endParaRPr kumimoji="1" lang="en-US" altLang="ja-JP" sz="2000" dirty="0">
              <a:solidFill>
                <a:srgbClr val="FF0000"/>
              </a:solidFill>
            </a:endParaRPr>
          </a:p>
        </p:txBody>
      </p:sp>
      <p:sp>
        <p:nvSpPr>
          <p:cNvPr id="11" name="吹き出し: 角を丸めた四角形 43">
            <a:extLst>
              <a:ext uri="{FF2B5EF4-FFF2-40B4-BE49-F238E27FC236}">
                <a16:creationId xmlns:a16="http://schemas.microsoft.com/office/drawing/2014/main" id="{74D7751C-28AA-0542-9A1B-36342FC23DF2}"/>
              </a:ext>
            </a:extLst>
          </p:cNvPr>
          <p:cNvSpPr/>
          <p:nvPr/>
        </p:nvSpPr>
        <p:spPr>
          <a:xfrm>
            <a:off x="3257762" y="5469547"/>
            <a:ext cx="2861923" cy="521629"/>
          </a:xfrm>
          <a:prstGeom prst="wedgeRoundRectCallout">
            <a:avLst>
              <a:gd name="adj1" fmla="val 57198"/>
              <a:gd name="adj2" fmla="val -35812"/>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ja-JP" altLang="en-US">
                <a:solidFill>
                  <a:srgbClr val="FF0000"/>
                </a:solidFill>
              </a:rPr>
              <a:t>メールで警告しましたよ</a:t>
            </a:r>
            <a:endParaRPr kumimoji="1" lang="en-US" altLang="ja-JP" dirty="0">
              <a:solidFill>
                <a:srgbClr val="FF0000"/>
              </a:solidFill>
            </a:endParaRPr>
          </a:p>
        </p:txBody>
      </p:sp>
      <p:pic>
        <p:nvPicPr>
          <p:cNvPr id="4100" name="Picture 4">
            <a:extLst>
              <a:ext uri="{FF2B5EF4-FFF2-40B4-BE49-F238E27FC236}">
                <a16:creationId xmlns:a16="http://schemas.microsoft.com/office/drawing/2014/main" id="{046C8C86-55E6-5448-8049-3CA7B0DE252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0003" b="43984"/>
          <a:stretch/>
        </p:blipFill>
        <p:spPr bwMode="auto">
          <a:xfrm>
            <a:off x="6493973" y="4582050"/>
            <a:ext cx="1776929" cy="175197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descr="ハッカーのイラスト | かわいいフリー素材集 いらすとや">
            <a:extLst>
              <a:ext uri="{FF2B5EF4-FFF2-40B4-BE49-F238E27FC236}">
                <a16:creationId xmlns:a16="http://schemas.microsoft.com/office/drawing/2014/main" id="{CE20E928-E488-0E48-A4E5-B0A3EBEACEC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66482" y="5991176"/>
            <a:ext cx="798011" cy="798011"/>
          </a:xfrm>
          <a:prstGeom prst="rect">
            <a:avLst/>
          </a:prstGeom>
          <a:noFill/>
          <a:extLst>
            <a:ext uri="{909E8E84-426E-40DD-AFC4-6F175D3DCCD1}">
              <a14:hiddenFill xmlns:a14="http://schemas.microsoft.com/office/drawing/2010/main">
                <a:solidFill>
                  <a:srgbClr val="FFFFFF"/>
                </a:solidFill>
              </a14:hiddenFill>
            </a:ext>
          </a:extLst>
        </p:spPr>
      </p:pic>
      <p:sp>
        <p:nvSpPr>
          <p:cNvPr id="15" name="吹き出し: 角を丸めた四角形 43">
            <a:extLst>
              <a:ext uri="{FF2B5EF4-FFF2-40B4-BE49-F238E27FC236}">
                <a16:creationId xmlns:a16="http://schemas.microsoft.com/office/drawing/2014/main" id="{1CC20954-FE58-6247-962D-47A2E36B8D9E}"/>
              </a:ext>
            </a:extLst>
          </p:cNvPr>
          <p:cNvSpPr/>
          <p:nvPr/>
        </p:nvSpPr>
        <p:spPr>
          <a:xfrm>
            <a:off x="4460022" y="6214780"/>
            <a:ext cx="2097015" cy="390085"/>
          </a:xfrm>
          <a:prstGeom prst="wedgeRoundRectCallout">
            <a:avLst>
              <a:gd name="adj1" fmla="val -57652"/>
              <a:gd name="adj2" fmla="val -35812"/>
              <a:gd name="adj3" fmla="val 16667"/>
            </a:avLst>
          </a:prstGeom>
          <a:solidFill>
            <a:schemeClr val="bg2"/>
          </a:solidFill>
        </p:spPr>
        <p:style>
          <a:lnRef idx="2">
            <a:schemeClr val="accent1"/>
          </a:lnRef>
          <a:fillRef idx="1">
            <a:schemeClr val="lt1"/>
          </a:fillRef>
          <a:effectRef idx="0">
            <a:schemeClr val="accent1"/>
          </a:effectRef>
          <a:fontRef idx="minor">
            <a:schemeClr val="dk1"/>
          </a:fontRef>
        </p:style>
        <p:txBody>
          <a:bodyPr rtlCol="0" anchor="ctr"/>
          <a:lstStyle/>
          <a:p>
            <a:pPr algn="ctr"/>
            <a:r>
              <a:rPr kumimoji="1" lang="ja-JP" altLang="en-US" sz="1400">
                <a:solidFill>
                  <a:srgbClr val="FF0000"/>
                </a:solidFill>
              </a:rPr>
              <a:t>なんか揉めてるな</a:t>
            </a:r>
            <a:r>
              <a:rPr kumimoji="1" lang="en-US" altLang="ja-JP" sz="1400" dirty="0">
                <a:solidFill>
                  <a:srgbClr val="FF0000"/>
                </a:solidFill>
              </a:rPr>
              <a:t>...(</a:t>
            </a:r>
            <a:r>
              <a:rPr kumimoji="1" lang="ja-JP" altLang="en-US" sz="1400">
                <a:solidFill>
                  <a:srgbClr val="FF0000"/>
                </a:solidFill>
              </a:rPr>
              <a:t>笑</a:t>
            </a:r>
            <a:r>
              <a:rPr kumimoji="1" lang="en-US" altLang="ja-JP" sz="1400" dirty="0">
                <a:solidFill>
                  <a:srgbClr val="FF0000"/>
                </a:solidFill>
              </a:rPr>
              <a:t>)</a:t>
            </a:r>
          </a:p>
        </p:txBody>
      </p:sp>
      <p:pic>
        <p:nvPicPr>
          <p:cNvPr id="16" name="Picture 4" descr="ハッカーのイラスト | かわいいフリー素材集 いらすとや">
            <a:extLst>
              <a:ext uri="{FF2B5EF4-FFF2-40B4-BE49-F238E27FC236}">
                <a16:creationId xmlns:a16="http://schemas.microsoft.com/office/drawing/2014/main" id="{0FE47302-B947-8A4A-9F53-C4F1F277D98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3557" y="2895880"/>
            <a:ext cx="798011" cy="798011"/>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先生のイラスト（男性）">
            <a:extLst>
              <a:ext uri="{FF2B5EF4-FFF2-40B4-BE49-F238E27FC236}">
                <a16:creationId xmlns:a16="http://schemas.microsoft.com/office/drawing/2014/main" id="{0103AB2A-50EC-1048-92EA-17CAAD9B9FD0}"/>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41348" r="8244" b="61999"/>
          <a:stretch/>
        </p:blipFill>
        <p:spPr bwMode="auto">
          <a:xfrm>
            <a:off x="7682240" y="1940404"/>
            <a:ext cx="862670" cy="886812"/>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GIGAZINEが倉庫の裁判で負けてた – NOBODY:PLACE">
            <a:extLst>
              <a:ext uri="{FF2B5EF4-FFF2-40B4-BE49-F238E27FC236}">
                <a16:creationId xmlns:a16="http://schemas.microsoft.com/office/drawing/2014/main" id="{C63ED1C6-D8EE-FE49-9F9A-CDD2ED378D1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564689" y="4951382"/>
            <a:ext cx="1536791" cy="1717085"/>
          </a:xfrm>
          <a:prstGeom prst="rect">
            <a:avLst/>
          </a:prstGeom>
          <a:noFill/>
          <a:extLst>
            <a:ext uri="{909E8E84-426E-40DD-AFC4-6F175D3DCCD1}">
              <a14:hiddenFill xmlns:a14="http://schemas.microsoft.com/office/drawing/2010/main">
                <a:solidFill>
                  <a:srgbClr val="FFFFFF"/>
                </a:solidFill>
              </a14:hiddenFill>
            </a:ext>
          </a:extLst>
        </p:spPr>
      </p:pic>
      <p:grpSp>
        <p:nvGrpSpPr>
          <p:cNvPr id="7" name="グループ化 6">
            <a:extLst>
              <a:ext uri="{FF2B5EF4-FFF2-40B4-BE49-F238E27FC236}">
                <a16:creationId xmlns:a16="http://schemas.microsoft.com/office/drawing/2014/main" id="{90574087-59FE-834A-AB5E-BA0EB9956957}"/>
              </a:ext>
            </a:extLst>
          </p:cNvPr>
          <p:cNvGrpSpPr/>
          <p:nvPr/>
        </p:nvGrpSpPr>
        <p:grpSpPr>
          <a:xfrm>
            <a:off x="73687" y="4871586"/>
            <a:ext cx="1495896" cy="1916952"/>
            <a:chOff x="73687" y="4871586"/>
            <a:chExt cx="1495896" cy="1916952"/>
          </a:xfrm>
        </p:grpSpPr>
        <p:pic>
          <p:nvPicPr>
            <p:cNvPr id="4104" name="Picture 8" descr="チケットを手に入れられなかった人のイラスト（男性）">
              <a:extLst>
                <a:ext uri="{FF2B5EF4-FFF2-40B4-BE49-F238E27FC236}">
                  <a16:creationId xmlns:a16="http://schemas.microsoft.com/office/drawing/2014/main" id="{13A55951-8BA2-B049-8744-9AA31EE2E9E2}"/>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43291" t="23148"/>
            <a:stretch/>
          </p:blipFill>
          <p:spPr bwMode="auto">
            <a:xfrm>
              <a:off x="385764" y="5193814"/>
              <a:ext cx="1170864" cy="1594724"/>
            </a:xfrm>
            <a:prstGeom prst="rect">
              <a:avLst/>
            </a:prstGeom>
            <a:noFill/>
            <a:extLst>
              <a:ext uri="{909E8E84-426E-40DD-AFC4-6F175D3DCCD1}">
                <a14:hiddenFill xmlns:a14="http://schemas.microsoft.com/office/drawing/2010/main">
                  <a:solidFill>
                    <a:srgbClr val="FFFFFF"/>
                  </a:solidFill>
                </a14:hiddenFill>
              </a:ext>
            </a:extLst>
          </p:spPr>
        </p:pic>
        <p:sp>
          <p:nvSpPr>
            <p:cNvPr id="20" name="テキスト ボックス 19">
              <a:extLst>
                <a:ext uri="{FF2B5EF4-FFF2-40B4-BE49-F238E27FC236}">
                  <a16:creationId xmlns:a16="http://schemas.microsoft.com/office/drawing/2014/main" id="{1C5F1867-B53B-EE49-BB8D-64167853736B}"/>
                </a:ext>
              </a:extLst>
            </p:cNvPr>
            <p:cNvSpPr txBox="1"/>
            <p:nvPr/>
          </p:nvSpPr>
          <p:spPr>
            <a:xfrm>
              <a:off x="73687" y="4871586"/>
              <a:ext cx="1495896" cy="461665"/>
            </a:xfrm>
            <a:prstGeom prst="rect">
              <a:avLst/>
            </a:prstGeom>
            <a:noFill/>
          </p:spPr>
          <p:txBody>
            <a:bodyPr wrap="square" rtlCol="0">
              <a:spAutoFit/>
            </a:bodyPr>
            <a:lstStyle/>
            <a:p>
              <a:pPr algn="ctr"/>
              <a:r>
                <a:rPr kumimoji="1" lang="ja-JP" altLang="en-US" sz="2400">
                  <a:solidFill>
                    <a:srgbClr val="FF0000"/>
                  </a:solidFill>
                </a:rPr>
                <a:t>信用失墜</a:t>
              </a:r>
            </a:p>
          </p:txBody>
        </p:sp>
      </p:grpSp>
    </p:spTree>
    <p:extLst>
      <p:ext uri="{BB962C8B-B14F-4D97-AF65-F5344CB8AC3E}">
        <p14:creationId xmlns:p14="http://schemas.microsoft.com/office/powerpoint/2010/main" val="3941228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anim calcmode="lin" valueType="num">
                                      <p:cBhvr additive="base">
                                        <p:cTn id="7" dur="500" fill="hold"/>
                                        <p:tgtEl>
                                          <p:spTgt spid="4098"/>
                                        </p:tgtEl>
                                        <p:attrNameLst>
                                          <p:attrName>ppt_x</p:attrName>
                                        </p:attrNameLst>
                                      </p:cBhvr>
                                      <p:tavLst>
                                        <p:tav tm="0">
                                          <p:val>
                                            <p:strVal val="#ppt_x"/>
                                          </p:val>
                                        </p:tav>
                                        <p:tav tm="100000">
                                          <p:val>
                                            <p:strVal val="#ppt_x"/>
                                          </p:val>
                                        </p:tav>
                                      </p:tavLst>
                                    </p:anim>
                                    <p:anim calcmode="lin" valueType="num">
                                      <p:cBhvr additive="base">
                                        <p:cTn id="8" dur="500" fill="hold"/>
                                        <p:tgtEl>
                                          <p:spTgt spid="409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ppt_x"/>
                                          </p:val>
                                        </p:tav>
                                        <p:tav tm="100000">
                                          <p:val>
                                            <p:strVal val="#ppt_x"/>
                                          </p:val>
                                        </p:tav>
                                      </p:tavLst>
                                    </p:anim>
                                    <p:anim calcmode="lin" valueType="num">
                                      <p:cBhvr additive="base">
                                        <p:cTn id="16" dur="500" fill="hold"/>
                                        <p:tgtEl>
                                          <p:spTgt spid="9"/>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ppt_x"/>
                                          </p:val>
                                        </p:tav>
                                        <p:tav tm="100000">
                                          <p:val>
                                            <p:strVal val="#ppt_x"/>
                                          </p:val>
                                        </p:tav>
                                      </p:tavLst>
                                    </p:anim>
                                    <p:anim calcmode="lin" valueType="num">
                                      <p:cBhvr additive="base">
                                        <p:cTn id="20" dur="500" fill="hold"/>
                                        <p:tgtEl>
                                          <p:spTgt spid="10"/>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anim calcmode="lin" valueType="num">
                                      <p:cBhvr additive="base">
                                        <p:cTn id="23" dur="500" fill="hold"/>
                                        <p:tgtEl>
                                          <p:spTgt spid="11"/>
                                        </p:tgtEl>
                                        <p:attrNameLst>
                                          <p:attrName>ppt_x</p:attrName>
                                        </p:attrNameLst>
                                      </p:cBhvr>
                                      <p:tavLst>
                                        <p:tav tm="0">
                                          <p:val>
                                            <p:strVal val="#ppt_x"/>
                                          </p:val>
                                        </p:tav>
                                        <p:tav tm="100000">
                                          <p:val>
                                            <p:strVal val="#ppt_x"/>
                                          </p:val>
                                        </p:tav>
                                      </p:tavLst>
                                    </p:anim>
                                    <p:anim calcmode="lin" valueType="num">
                                      <p:cBhvr additive="base">
                                        <p:cTn id="24" dur="500" fill="hold"/>
                                        <p:tgtEl>
                                          <p:spTgt spid="11"/>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4100"/>
                                        </p:tgtEl>
                                        <p:attrNameLst>
                                          <p:attrName>style.visibility</p:attrName>
                                        </p:attrNameLst>
                                      </p:cBhvr>
                                      <p:to>
                                        <p:strVal val="visible"/>
                                      </p:to>
                                    </p:set>
                                    <p:anim calcmode="lin" valueType="num">
                                      <p:cBhvr additive="base">
                                        <p:cTn id="27" dur="500" fill="hold"/>
                                        <p:tgtEl>
                                          <p:spTgt spid="4100"/>
                                        </p:tgtEl>
                                        <p:attrNameLst>
                                          <p:attrName>ppt_x</p:attrName>
                                        </p:attrNameLst>
                                      </p:cBhvr>
                                      <p:tavLst>
                                        <p:tav tm="0">
                                          <p:val>
                                            <p:strVal val="#ppt_x"/>
                                          </p:val>
                                        </p:tav>
                                        <p:tav tm="100000">
                                          <p:val>
                                            <p:strVal val="#ppt_x"/>
                                          </p:val>
                                        </p:tav>
                                      </p:tavLst>
                                    </p:anim>
                                    <p:anim calcmode="lin" valueType="num">
                                      <p:cBhvr additive="base">
                                        <p:cTn id="28" dur="500" fill="hold"/>
                                        <p:tgtEl>
                                          <p:spTgt spid="4100"/>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4"/>
                                        </p:tgtEl>
                                        <p:attrNameLst>
                                          <p:attrName>style.visibility</p:attrName>
                                        </p:attrNameLst>
                                      </p:cBhvr>
                                      <p:to>
                                        <p:strVal val="visible"/>
                                      </p:to>
                                    </p:set>
                                    <p:anim calcmode="lin" valueType="num">
                                      <p:cBhvr additive="base">
                                        <p:cTn id="31" dur="500" fill="hold"/>
                                        <p:tgtEl>
                                          <p:spTgt spid="14"/>
                                        </p:tgtEl>
                                        <p:attrNameLst>
                                          <p:attrName>ppt_x</p:attrName>
                                        </p:attrNameLst>
                                      </p:cBhvr>
                                      <p:tavLst>
                                        <p:tav tm="0">
                                          <p:val>
                                            <p:strVal val="#ppt_x"/>
                                          </p:val>
                                        </p:tav>
                                        <p:tav tm="100000">
                                          <p:val>
                                            <p:strVal val="#ppt_x"/>
                                          </p:val>
                                        </p:tav>
                                      </p:tavLst>
                                    </p:anim>
                                    <p:anim calcmode="lin" valueType="num">
                                      <p:cBhvr additive="base">
                                        <p:cTn id="32" dur="500" fill="hold"/>
                                        <p:tgtEl>
                                          <p:spTgt spid="14"/>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5"/>
                                        </p:tgtEl>
                                        <p:attrNameLst>
                                          <p:attrName>style.visibility</p:attrName>
                                        </p:attrNameLst>
                                      </p:cBhvr>
                                      <p:to>
                                        <p:strVal val="visible"/>
                                      </p:to>
                                    </p:set>
                                    <p:anim calcmode="lin" valueType="num">
                                      <p:cBhvr additive="base">
                                        <p:cTn id="35" dur="500" fill="hold"/>
                                        <p:tgtEl>
                                          <p:spTgt spid="15"/>
                                        </p:tgtEl>
                                        <p:attrNameLst>
                                          <p:attrName>ppt_x</p:attrName>
                                        </p:attrNameLst>
                                      </p:cBhvr>
                                      <p:tavLst>
                                        <p:tav tm="0">
                                          <p:val>
                                            <p:strVal val="#ppt_x"/>
                                          </p:val>
                                        </p:tav>
                                        <p:tav tm="100000">
                                          <p:val>
                                            <p:strVal val="#ppt_x"/>
                                          </p:val>
                                        </p:tav>
                                      </p:tavLst>
                                    </p:anim>
                                    <p:anim calcmode="lin" valueType="num">
                                      <p:cBhvr additive="base">
                                        <p:cTn id="36"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7"/>
                                        </p:tgtEl>
                                        <p:attrNameLst>
                                          <p:attrName>style.visibility</p:attrName>
                                        </p:attrNameLst>
                                      </p:cBhvr>
                                      <p:to>
                                        <p:strVal val="visible"/>
                                      </p:to>
                                    </p:set>
                                    <p:anim calcmode="lin" valueType="num">
                                      <p:cBhvr additive="base">
                                        <p:cTn id="41" dur="500" fill="hold"/>
                                        <p:tgtEl>
                                          <p:spTgt spid="7"/>
                                        </p:tgtEl>
                                        <p:attrNameLst>
                                          <p:attrName>ppt_x</p:attrName>
                                        </p:attrNameLst>
                                      </p:cBhvr>
                                      <p:tavLst>
                                        <p:tav tm="0">
                                          <p:val>
                                            <p:strVal val="#ppt_x"/>
                                          </p:val>
                                        </p:tav>
                                        <p:tav tm="100000">
                                          <p:val>
                                            <p:strVal val="#ppt_x"/>
                                          </p:val>
                                        </p:tav>
                                      </p:tavLst>
                                    </p:anim>
                                    <p:anim calcmode="lin" valueType="num">
                                      <p:cBhvr additive="base">
                                        <p:cTn id="42" dur="500" fill="hold"/>
                                        <p:tgtEl>
                                          <p:spTgt spid="7"/>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stCondLst>
                                    <p:cond delay="0"/>
                                  </p:stCondLst>
                                  <p:childTnLst>
                                    <p:set>
                                      <p:cBhvr>
                                        <p:cTn id="44" dur="1" fill="hold">
                                          <p:stCondLst>
                                            <p:cond delay="0"/>
                                          </p:stCondLst>
                                        </p:cTn>
                                        <p:tgtEl>
                                          <p:spTgt spid="4102"/>
                                        </p:tgtEl>
                                        <p:attrNameLst>
                                          <p:attrName>style.visibility</p:attrName>
                                        </p:attrNameLst>
                                      </p:cBhvr>
                                      <p:to>
                                        <p:strVal val="visible"/>
                                      </p:to>
                                    </p:set>
                                    <p:anim calcmode="lin" valueType="num">
                                      <p:cBhvr additive="base">
                                        <p:cTn id="45" dur="500" fill="hold"/>
                                        <p:tgtEl>
                                          <p:spTgt spid="4102"/>
                                        </p:tgtEl>
                                        <p:attrNameLst>
                                          <p:attrName>ppt_x</p:attrName>
                                        </p:attrNameLst>
                                      </p:cBhvr>
                                      <p:tavLst>
                                        <p:tav tm="0">
                                          <p:val>
                                            <p:strVal val="#ppt_x"/>
                                          </p:val>
                                        </p:tav>
                                        <p:tav tm="100000">
                                          <p:val>
                                            <p:strVal val="#ppt_x"/>
                                          </p:val>
                                        </p:tav>
                                      </p:tavLst>
                                    </p:anim>
                                    <p:anim calcmode="lin" valueType="num">
                                      <p:cBhvr additive="base">
                                        <p:cTn id="46" dur="500" fill="hold"/>
                                        <p:tgtEl>
                                          <p:spTgt spid="410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0" grpId="0" animBg="1"/>
      <p:bldP spid="11" grpId="0" animBg="1"/>
      <p:bldP spid="15"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8051BC1A-85F0-4FD9-81FC-1DFF41C6E069}"/>
              </a:ext>
            </a:extLst>
          </p:cNvPr>
          <p:cNvSpPr>
            <a:spLocks noGrp="1"/>
          </p:cNvSpPr>
          <p:nvPr>
            <p:ph idx="1"/>
          </p:nvPr>
        </p:nvSpPr>
        <p:spPr/>
        <p:txBody>
          <a:bodyPr/>
          <a:lstStyle/>
          <a:p>
            <a:endParaRPr kumimoji="1" lang="ja-JP" altLang="en-US" dirty="0"/>
          </a:p>
        </p:txBody>
      </p:sp>
      <p:pic>
        <p:nvPicPr>
          <p:cNvPr id="29" name="図 28">
            <a:extLst>
              <a:ext uri="{FF2B5EF4-FFF2-40B4-BE49-F238E27FC236}">
                <a16:creationId xmlns:a16="http://schemas.microsoft.com/office/drawing/2014/main" id="{8DC64DC3-2884-4F79-99E6-BB449641ECDB}"/>
              </a:ext>
            </a:extLst>
          </p:cNvPr>
          <p:cNvPicPr>
            <a:picLocks noChangeAspect="1"/>
          </p:cNvPicPr>
          <p:nvPr/>
        </p:nvPicPr>
        <p:blipFill>
          <a:blip r:embed="rId3"/>
          <a:stretch>
            <a:fillRect/>
          </a:stretch>
        </p:blipFill>
        <p:spPr>
          <a:xfrm>
            <a:off x="102085" y="2053639"/>
            <a:ext cx="8939829" cy="4411048"/>
          </a:xfrm>
          <a:prstGeom prst="rect">
            <a:avLst/>
          </a:prstGeom>
        </p:spPr>
      </p:pic>
      <p:sp>
        <p:nvSpPr>
          <p:cNvPr id="2" name="タイトル 1">
            <a:extLst>
              <a:ext uri="{FF2B5EF4-FFF2-40B4-BE49-F238E27FC236}">
                <a16:creationId xmlns:a16="http://schemas.microsoft.com/office/drawing/2014/main" id="{A87F13D3-B8C6-4C1D-96FD-BDEFC89DF45B}"/>
              </a:ext>
            </a:extLst>
          </p:cNvPr>
          <p:cNvSpPr>
            <a:spLocks noGrp="1"/>
          </p:cNvSpPr>
          <p:nvPr>
            <p:ph type="title"/>
          </p:nvPr>
        </p:nvSpPr>
        <p:spPr>
          <a:xfrm>
            <a:off x="1443490" y="863543"/>
            <a:ext cx="6571343" cy="1049235"/>
          </a:xfrm>
        </p:spPr>
        <p:txBody>
          <a:bodyPr>
            <a:noAutofit/>
          </a:bodyPr>
          <a:lstStyle/>
          <a:p>
            <a:r>
              <a:rPr kumimoji="1" lang="ja-JP" altLang="en-US" sz="2400" dirty="0"/>
              <a:t>パスワード認証すれば安全とは限らない</a:t>
            </a:r>
            <a:br>
              <a:rPr kumimoji="1" lang="en-US" altLang="ja-JP" sz="2400" dirty="0"/>
            </a:br>
            <a:r>
              <a:rPr kumimoji="1" lang="en-US" altLang="ja-JP" sz="2400" dirty="0"/>
              <a:t>	</a:t>
            </a:r>
            <a:r>
              <a:rPr kumimoji="1" lang="ja-JP" altLang="en-US" sz="2400" dirty="0"/>
              <a:t>ブルートフォース攻撃</a:t>
            </a:r>
            <a:r>
              <a:rPr kumimoji="1" lang="en-US" altLang="ja-JP" sz="2400" dirty="0"/>
              <a:t>(</a:t>
            </a:r>
            <a:r>
              <a:rPr kumimoji="1" lang="ja-JP" altLang="en-US" sz="2400" dirty="0"/>
              <a:t>総当たり攻撃</a:t>
            </a:r>
            <a:r>
              <a:rPr kumimoji="1" lang="en-US" altLang="ja-JP" sz="2400" dirty="0"/>
              <a:t>)</a:t>
            </a:r>
            <a:endParaRPr kumimoji="1" lang="ja-JP" altLang="en-US" sz="2400" dirty="0"/>
          </a:p>
        </p:txBody>
      </p:sp>
      <p:cxnSp>
        <p:nvCxnSpPr>
          <p:cNvPr id="6" name="直線矢印コネクタ 5">
            <a:extLst>
              <a:ext uri="{FF2B5EF4-FFF2-40B4-BE49-F238E27FC236}">
                <a16:creationId xmlns:a16="http://schemas.microsoft.com/office/drawing/2014/main" id="{931158D4-3FED-4A7D-A8C8-9D8470C4F25B}"/>
              </a:ext>
            </a:extLst>
          </p:cNvPr>
          <p:cNvCxnSpPr>
            <a:cxnSpLocks/>
          </p:cNvCxnSpPr>
          <p:nvPr/>
        </p:nvCxnSpPr>
        <p:spPr>
          <a:xfrm flipV="1">
            <a:off x="2601015" y="2981739"/>
            <a:ext cx="331029" cy="17131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角丸四角形 10">
            <a:extLst>
              <a:ext uri="{FF2B5EF4-FFF2-40B4-BE49-F238E27FC236}">
                <a16:creationId xmlns:a16="http://schemas.microsoft.com/office/drawing/2014/main" id="{75AFB19E-41E9-490B-90DC-66733373533C}"/>
              </a:ext>
            </a:extLst>
          </p:cNvPr>
          <p:cNvSpPr/>
          <p:nvPr/>
        </p:nvSpPr>
        <p:spPr>
          <a:xfrm>
            <a:off x="1443491" y="3066944"/>
            <a:ext cx="1159373" cy="165036"/>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吹き出し: 角を丸めた四角形 43">
            <a:extLst>
              <a:ext uri="{FF2B5EF4-FFF2-40B4-BE49-F238E27FC236}">
                <a16:creationId xmlns:a16="http://schemas.microsoft.com/office/drawing/2014/main" id="{29FD3112-78EF-42D7-B1DF-9AA8172D98AD}"/>
              </a:ext>
            </a:extLst>
          </p:cNvPr>
          <p:cNvSpPr/>
          <p:nvPr/>
        </p:nvSpPr>
        <p:spPr>
          <a:xfrm>
            <a:off x="2206487" y="1638919"/>
            <a:ext cx="2051883" cy="497436"/>
          </a:xfrm>
          <a:prstGeom prst="wedgeRoundRectCallout">
            <a:avLst>
              <a:gd name="adj1" fmla="val -53036"/>
              <a:gd name="adj2" fmla="val 222279"/>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ja-JP" altLang="en-US" sz="2000" dirty="0">
                <a:solidFill>
                  <a:srgbClr val="FF0000"/>
                </a:solidFill>
              </a:rPr>
              <a:t>ブラウザで開く</a:t>
            </a:r>
            <a:endParaRPr kumimoji="1" lang="ja-JP" altLang="en-US" sz="2400" dirty="0">
              <a:solidFill>
                <a:srgbClr val="FF0000"/>
              </a:solidFill>
            </a:endParaRPr>
          </a:p>
        </p:txBody>
      </p:sp>
      <p:cxnSp>
        <p:nvCxnSpPr>
          <p:cNvPr id="10" name="直線矢印コネクタ 9">
            <a:extLst>
              <a:ext uri="{FF2B5EF4-FFF2-40B4-BE49-F238E27FC236}">
                <a16:creationId xmlns:a16="http://schemas.microsoft.com/office/drawing/2014/main" id="{22381E49-EECA-4B55-849E-CDCED8F48949}"/>
              </a:ext>
            </a:extLst>
          </p:cNvPr>
          <p:cNvCxnSpPr>
            <a:cxnSpLocks/>
          </p:cNvCxnSpPr>
          <p:nvPr/>
        </p:nvCxnSpPr>
        <p:spPr>
          <a:xfrm>
            <a:off x="381193" y="3630374"/>
            <a:ext cx="241673" cy="119230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角丸四角形 10">
            <a:extLst>
              <a:ext uri="{FF2B5EF4-FFF2-40B4-BE49-F238E27FC236}">
                <a16:creationId xmlns:a16="http://schemas.microsoft.com/office/drawing/2014/main" id="{3772E1EF-E6AE-4D20-B3AF-D445D8067B42}"/>
              </a:ext>
            </a:extLst>
          </p:cNvPr>
          <p:cNvSpPr/>
          <p:nvPr/>
        </p:nvSpPr>
        <p:spPr>
          <a:xfrm>
            <a:off x="96465" y="3066944"/>
            <a:ext cx="569457" cy="570778"/>
          </a:xfrm>
          <a:prstGeom prst="roundRect">
            <a:avLst>
              <a:gd name="adj" fmla="val 32834"/>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5" name="直線コネクタ 14">
            <a:extLst>
              <a:ext uri="{FF2B5EF4-FFF2-40B4-BE49-F238E27FC236}">
                <a16:creationId xmlns:a16="http://schemas.microsoft.com/office/drawing/2014/main" id="{118DFAA3-2058-4AD8-BDFC-88AE4E48BD42}"/>
              </a:ext>
            </a:extLst>
          </p:cNvPr>
          <p:cNvCxnSpPr>
            <a:cxnSpLocks/>
          </p:cNvCxnSpPr>
          <p:nvPr/>
        </p:nvCxnSpPr>
        <p:spPr>
          <a:xfrm>
            <a:off x="381193" y="5076767"/>
            <a:ext cx="1159372"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D466B9BC-D034-43CE-B422-C81E1C34A707}"/>
              </a:ext>
            </a:extLst>
          </p:cNvPr>
          <p:cNvCxnSpPr>
            <a:cxnSpLocks/>
          </p:cNvCxnSpPr>
          <p:nvPr/>
        </p:nvCxnSpPr>
        <p:spPr>
          <a:xfrm>
            <a:off x="2444229" y="5234592"/>
            <a:ext cx="925136" cy="169395"/>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22" name="角丸四角形 10">
            <a:extLst>
              <a:ext uri="{FF2B5EF4-FFF2-40B4-BE49-F238E27FC236}">
                <a16:creationId xmlns:a16="http://schemas.microsoft.com/office/drawing/2014/main" id="{400E5E0C-0398-4199-A217-9DC943C8ECCA}"/>
              </a:ext>
            </a:extLst>
          </p:cNvPr>
          <p:cNvSpPr/>
          <p:nvPr/>
        </p:nvSpPr>
        <p:spPr>
          <a:xfrm>
            <a:off x="1450279" y="3282255"/>
            <a:ext cx="1152586" cy="165036"/>
          </a:xfrm>
          <a:prstGeom prst="round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5" name="直線矢印コネクタ 34">
            <a:extLst>
              <a:ext uri="{FF2B5EF4-FFF2-40B4-BE49-F238E27FC236}">
                <a16:creationId xmlns:a16="http://schemas.microsoft.com/office/drawing/2014/main" id="{23956D28-1543-4E0C-8511-662CE9FD8CAB}"/>
              </a:ext>
            </a:extLst>
          </p:cNvPr>
          <p:cNvCxnSpPr>
            <a:cxnSpLocks/>
          </p:cNvCxnSpPr>
          <p:nvPr/>
        </p:nvCxnSpPr>
        <p:spPr>
          <a:xfrm>
            <a:off x="2206487" y="3459885"/>
            <a:ext cx="1217003" cy="1695781"/>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D05038CF-854C-4F36-9E9D-9586D4C688EC}"/>
              </a:ext>
            </a:extLst>
          </p:cNvPr>
          <p:cNvCxnSpPr>
            <a:cxnSpLocks/>
          </p:cNvCxnSpPr>
          <p:nvPr/>
        </p:nvCxnSpPr>
        <p:spPr>
          <a:xfrm>
            <a:off x="1480931" y="5234592"/>
            <a:ext cx="1451113"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8" name="吹き出し: 角を丸めた四角形 43">
            <a:extLst>
              <a:ext uri="{FF2B5EF4-FFF2-40B4-BE49-F238E27FC236}">
                <a16:creationId xmlns:a16="http://schemas.microsoft.com/office/drawing/2014/main" id="{7CF7174B-08E7-4E13-9BA8-5E5F377B4B52}"/>
              </a:ext>
            </a:extLst>
          </p:cNvPr>
          <p:cNvSpPr/>
          <p:nvPr/>
        </p:nvSpPr>
        <p:spPr>
          <a:xfrm>
            <a:off x="5581370" y="4828049"/>
            <a:ext cx="2717804" cy="497436"/>
          </a:xfrm>
          <a:prstGeom prst="wedgeRoundRectCallout">
            <a:avLst>
              <a:gd name="adj1" fmla="val -73380"/>
              <a:gd name="adj2" fmla="val 54440"/>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en-US" altLang="ja-JP" sz="2000" dirty="0">
                <a:solidFill>
                  <a:srgbClr val="FF0000"/>
                </a:solidFill>
              </a:rPr>
              <a:t>8080</a:t>
            </a:r>
            <a:r>
              <a:rPr kumimoji="1" lang="ja-JP" altLang="en-US" sz="2000" dirty="0">
                <a:solidFill>
                  <a:srgbClr val="FF0000"/>
                </a:solidFill>
              </a:rPr>
              <a:t>～</a:t>
            </a:r>
            <a:r>
              <a:rPr kumimoji="1" lang="en-US" altLang="ja-JP" sz="2000" dirty="0">
                <a:solidFill>
                  <a:srgbClr val="FF0000"/>
                </a:solidFill>
              </a:rPr>
              <a:t>8090</a:t>
            </a:r>
            <a:r>
              <a:rPr kumimoji="1" lang="ja-JP" altLang="en-US" sz="2000" dirty="0">
                <a:solidFill>
                  <a:srgbClr val="FF0000"/>
                </a:solidFill>
              </a:rPr>
              <a:t>まで試す</a:t>
            </a:r>
            <a:endParaRPr kumimoji="1" lang="ja-JP" altLang="en-US" sz="2400" dirty="0">
              <a:solidFill>
                <a:srgbClr val="FF0000"/>
              </a:solidFill>
            </a:endParaRPr>
          </a:p>
        </p:txBody>
      </p:sp>
      <p:sp>
        <p:nvSpPr>
          <p:cNvPr id="39" name="吹き出し: 角を丸めた四角形 43">
            <a:extLst>
              <a:ext uri="{FF2B5EF4-FFF2-40B4-BE49-F238E27FC236}">
                <a16:creationId xmlns:a16="http://schemas.microsoft.com/office/drawing/2014/main" id="{44156690-BCD0-44F2-8AAB-215804996549}"/>
              </a:ext>
            </a:extLst>
          </p:cNvPr>
          <p:cNvSpPr/>
          <p:nvPr/>
        </p:nvSpPr>
        <p:spPr>
          <a:xfrm>
            <a:off x="5385900" y="6078861"/>
            <a:ext cx="3459926" cy="497436"/>
          </a:xfrm>
          <a:prstGeom prst="wedgeRoundRectCallout">
            <a:avLst>
              <a:gd name="adj1" fmla="val -63872"/>
              <a:gd name="adj2" fmla="val -53456"/>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en-US" altLang="ja-JP" dirty="0">
                <a:solidFill>
                  <a:srgbClr val="FF0000"/>
                </a:solidFill>
              </a:rPr>
              <a:t>curl </a:t>
            </a:r>
            <a:r>
              <a:rPr kumimoji="1" lang="ja-JP" altLang="en-US" dirty="0">
                <a:solidFill>
                  <a:srgbClr val="FF0000"/>
                </a:solidFill>
              </a:rPr>
              <a:t>コマンドで</a:t>
            </a:r>
            <a:r>
              <a:rPr kumimoji="1" lang="en-US" altLang="ja-JP" dirty="0">
                <a:solidFill>
                  <a:srgbClr val="FF0000"/>
                </a:solidFill>
              </a:rPr>
              <a:t>PW</a:t>
            </a:r>
            <a:r>
              <a:rPr kumimoji="1" lang="ja-JP" altLang="en-US" dirty="0">
                <a:solidFill>
                  <a:srgbClr val="FF0000"/>
                </a:solidFill>
              </a:rPr>
              <a:t>に値を送る</a:t>
            </a:r>
            <a:endParaRPr kumimoji="1" lang="ja-JP" altLang="en-US" sz="2000" dirty="0">
              <a:solidFill>
                <a:srgbClr val="FF0000"/>
              </a:solidFill>
            </a:endParaRPr>
          </a:p>
        </p:txBody>
      </p:sp>
      <p:sp>
        <p:nvSpPr>
          <p:cNvPr id="40" name="吹き出し: 角を丸めた四角形 43">
            <a:extLst>
              <a:ext uri="{FF2B5EF4-FFF2-40B4-BE49-F238E27FC236}">
                <a16:creationId xmlns:a16="http://schemas.microsoft.com/office/drawing/2014/main" id="{A3D817D0-567D-4F5F-98D4-F72FFADD5B21}"/>
              </a:ext>
            </a:extLst>
          </p:cNvPr>
          <p:cNvSpPr/>
          <p:nvPr/>
        </p:nvSpPr>
        <p:spPr>
          <a:xfrm>
            <a:off x="5810570" y="2931564"/>
            <a:ext cx="2717804" cy="805549"/>
          </a:xfrm>
          <a:prstGeom prst="wedgeRoundRectCallout">
            <a:avLst>
              <a:gd name="adj1" fmla="val -91300"/>
              <a:gd name="adj2" fmla="val 62740"/>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en-US" altLang="ja-JP" sz="1600" dirty="0">
                <a:solidFill>
                  <a:srgbClr val="FF0000"/>
                </a:solidFill>
              </a:rPr>
              <a:t>HTML</a:t>
            </a:r>
            <a:r>
              <a:rPr kumimoji="1" lang="ja-JP" altLang="en-US" sz="1600">
                <a:solidFill>
                  <a:srgbClr val="FF0000"/>
                </a:solidFill>
              </a:rPr>
              <a:t>を見ると</a:t>
            </a:r>
            <a:r>
              <a:rPr kumimoji="1" lang="en-US" altLang="ja-JP" sz="1600" dirty="0">
                <a:solidFill>
                  <a:srgbClr val="FF0000"/>
                </a:solidFill>
              </a:rPr>
              <a:t>&lt;form&gt;</a:t>
            </a:r>
            <a:r>
              <a:rPr kumimoji="1" lang="ja-JP" altLang="en-US" sz="1600" dirty="0">
                <a:solidFill>
                  <a:srgbClr val="FF0000"/>
                </a:solidFill>
              </a:rPr>
              <a:t>で</a:t>
            </a:r>
            <a:r>
              <a:rPr kumimoji="1" lang="en-US" altLang="ja-JP" sz="1600" dirty="0">
                <a:solidFill>
                  <a:srgbClr val="FF0000"/>
                </a:solidFill>
              </a:rPr>
              <a:t>PW</a:t>
            </a:r>
            <a:r>
              <a:rPr kumimoji="1" lang="ja-JP" altLang="en-US" sz="1600" dirty="0">
                <a:solidFill>
                  <a:srgbClr val="FF0000"/>
                </a:solidFill>
              </a:rPr>
              <a:t>に</a:t>
            </a:r>
            <a:r>
              <a:rPr kumimoji="1" lang="ja-JP" altLang="en-US" sz="1600">
                <a:solidFill>
                  <a:srgbClr val="FF0000"/>
                </a:solidFill>
              </a:rPr>
              <a:t>値が入って</a:t>
            </a:r>
            <a:r>
              <a:rPr kumimoji="1" lang="ja-JP" altLang="en-US" sz="1600" dirty="0">
                <a:solidFill>
                  <a:srgbClr val="FF0000"/>
                </a:solidFill>
              </a:rPr>
              <a:t>いる</a:t>
            </a:r>
          </a:p>
        </p:txBody>
      </p:sp>
      <p:sp>
        <p:nvSpPr>
          <p:cNvPr id="41" name="吹き出し: 角を丸めた四角形 43">
            <a:extLst>
              <a:ext uri="{FF2B5EF4-FFF2-40B4-BE49-F238E27FC236}">
                <a16:creationId xmlns:a16="http://schemas.microsoft.com/office/drawing/2014/main" id="{5B605B62-6C24-4CED-93F3-E6D14308F6FD}"/>
              </a:ext>
            </a:extLst>
          </p:cNvPr>
          <p:cNvSpPr/>
          <p:nvPr/>
        </p:nvSpPr>
        <p:spPr>
          <a:xfrm>
            <a:off x="3518453" y="215141"/>
            <a:ext cx="5437656" cy="488229"/>
          </a:xfrm>
          <a:prstGeom prst="wedgeRoundRectCallout">
            <a:avLst>
              <a:gd name="adj1" fmla="val -45749"/>
              <a:gd name="adj2" fmla="val -15843"/>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ja-JP" b="0" i="0" u="none" strike="noStrike" dirty="0">
                <a:solidFill>
                  <a:srgbClr val="FF0000"/>
                </a:solidFill>
                <a:effectLst/>
                <a:latin typeface="Meiryo" panose="020B0604030504040204" pitchFamily="50" charset="-128"/>
                <a:ea typeface="Meiryo" panose="020B0604030504040204" pitchFamily="50" charset="-128"/>
              </a:rPr>
              <a:t>CTF 4.3</a:t>
            </a:r>
            <a:r>
              <a:rPr lang="ja-JP" altLang="en-US" b="0" i="0" dirty="0">
                <a:solidFill>
                  <a:srgbClr val="FF0000"/>
                </a:solidFill>
                <a:effectLst/>
                <a:latin typeface="Meiryo" panose="020B0604030504040204" pitchFamily="50" charset="-128"/>
                <a:ea typeface="Meiryo" panose="020B0604030504040204" pitchFamily="50" charset="-128"/>
              </a:rPr>
              <a:t> </a:t>
            </a:r>
            <a:r>
              <a:rPr lang="ja-JP" altLang="en-US" b="0" i="0" u="none" strike="noStrike" dirty="0">
                <a:solidFill>
                  <a:srgbClr val="FF0000"/>
                </a:solidFill>
                <a:effectLst/>
                <a:latin typeface="Meiryo" panose="020B0604030504040204" pitchFamily="50" charset="-128"/>
                <a:ea typeface="Meiryo" panose="020B0604030504040204" pitchFamily="50" charset="-128"/>
              </a:rPr>
              <a:t>数字</a:t>
            </a:r>
            <a:r>
              <a:rPr lang="en-US" altLang="ja-JP" b="0" i="0" u="none" strike="noStrike" dirty="0">
                <a:solidFill>
                  <a:srgbClr val="FF0000"/>
                </a:solidFill>
                <a:effectLst/>
                <a:latin typeface="Meiryo" panose="020B0604030504040204" pitchFamily="50" charset="-128"/>
                <a:ea typeface="Meiryo" panose="020B0604030504040204" pitchFamily="50" charset="-128"/>
              </a:rPr>
              <a:t>4</a:t>
            </a:r>
            <a:r>
              <a:rPr lang="ja-JP" altLang="en-US" b="0" i="0" u="none" strike="noStrike" dirty="0">
                <a:solidFill>
                  <a:srgbClr val="FF0000"/>
                </a:solidFill>
                <a:effectLst/>
                <a:latin typeface="Meiryo" panose="020B0604030504040204" pitchFamily="50" charset="-128"/>
                <a:ea typeface="Meiryo" panose="020B0604030504040204" pitchFamily="50" charset="-128"/>
              </a:rPr>
              <a:t>桁のパスワードを答えてください</a:t>
            </a:r>
            <a:endParaRPr lang="ja-JP" altLang="en-US" b="0" i="0" dirty="0">
              <a:solidFill>
                <a:srgbClr val="FF0000"/>
              </a:solidFill>
              <a:effectLst/>
              <a:latin typeface="Meiryo" panose="020B0604030504040204" pitchFamily="50" charset="-128"/>
              <a:ea typeface="Meiryo" panose="020B0604030504040204" pitchFamily="50" charset="-128"/>
            </a:endParaRPr>
          </a:p>
        </p:txBody>
      </p:sp>
    </p:spTree>
    <p:extLst>
      <p:ext uri="{BB962C8B-B14F-4D97-AF65-F5344CB8AC3E}">
        <p14:creationId xmlns:p14="http://schemas.microsoft.com/office/powerpoint/2010/main" val="109534580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74E5AE6-96FB-922E-D690-214E200A5056}"/>
              </a:ext>
            </a:extLst>
          </p:cNvPr>
          <p:cNvSpPr>
            <a:spLocks noGrp="1"/>
          </p:cNvSpPr>
          <p:nvPr>
            <p:ph type="title"/>
          </p:nvPr>
        </p:nvSpPr>
        <p:spPr/>
        <p:txBody>
          <a:bodyPr/>
          <a:lstStyle/>
          <a:p>
            <a:r>
              <a:rPr kumimoji="1" lang="ja-JP" altLang="en-US" dirty="0"/>
              <a:t>ブルートフォース攻撃の一種</a:t>
            </a:r>
            <a:br>
              <a:rPr kumimoji="1" lang="en-US" altLang="ja-JP" dirty="0"/>
            </a:br>
            <a:r>
              <a:rPr kumimoji="1" lang="en-US" altLang="ja-JP" dirty="0"/>
              <a:t>	</a:t>
            </a:r>
            <a:r>
              <a:rPr kumimoji="1" lang="ja-JP" altLang="en-US" dirty="0"/>
              <a:t>パスワードスプレー攻撃</a:t>
            </a:r>
          </a:p>
        </p:txBody>
      </p:sp>
      <p:sp>
        <p:nvSpPr>
          <p:cNvPr id="3" name="コンテンツ プレースホルダー 2">
            <a:extLst>
              <a:ext uri="{FF2B5EF4-FFF2-40B4-BE49-F238E27FC236}">
                <a16:creationId xmlns:a16="http://schemas.microsoft.com/office/drawing/2014/main" id="{82A1869D-E9B8-459B-3AA0-A074DA141AC3}"/>
              </a:ext>
            </a:extLst>
          </p:cNvPr>
          <p:cNvSpPr>
            <a:spLocks noGrp="1"/>
          </p:cNvSpPr>
          <p:nvPr>
            <p:ph idx="1"/>
          </p:nvPr>
        </p:nvSpPr>
        <p:spPr/>
        <p:txBody>
          <a:bodyPr/>
          <a:lstStyle/>
          <a:p>
            <a:r>
              <a:rPr lang="ja-JP" altLang="en-US" b="0" i="0" dirty="0">
                <a:solidFill>
                  <a:srgbClr val="383838"/>
                </a:solidFill>
                <a:effectLst/>
                <a:latin typeface="游ゴシック" panose="020B0400000000000000" pitchFamily="50" charset="-128"/>
                <a:ea typeface="游ゴシック" panose="020B0400000000000000" pitchFamily="50" charset="-128"/>
              </a:rPr>
              <a:t>一定期間に一定回数のログインエラーが起こると、</a:t>
            </a:r>
            <a:br>
              <a:rPr lang="en-US" altLang="ja-JP" b="0" i="0" dirty="0">
                <a:solidFill>
                  <a:srgbClr val="383838"/>
                </a:solidFill>
                <a:effectLst/>
                <a:latin typeface="游ゴシック" panose="020B0400000000000000" pitchFamily="50" charset="-128"/>
                <a:ea typeface="游ゴシック" panose="020B0400000000000000" pitchFamily="50" charset="-128"/>
              </a:rPr>
            </a:br>
            <a:r>
              <a:rPr lang="ja-JP" altLang="en-US" b="0" i="0" dirty="0">
                <a:solidFill>
                  <a:srgbClr val="383838"/>
                </a:solidFill>
                <a:effectLst/>
                <a:latin typeface="游ゴシック" panose="020B0400000000000000" pitchFamily="50" charset="-128"/>
                <a:ea typeface="游ゴシック" panose="020B0400000000000000" pitchFamily="50" charset="-128"/>
              </a:rPr>
              <a:t>アカウントが</a:t>
            </a:r>
            <a:r>
              <a:rPr lang="ja-JP" altLang="en-US" b="1" i="0" dirty="0">
                <a:solidFill>
                  <a:srgbClr val="FF0000"/>
                </a:solidFill>
                <a:effectLst/>
                <a:latin typeface="游ゴシック" panose="020B0400000000000000" pitchFamily="50" charset="-128"/>
                <a:ea typeface="游ゴシック" panose="020B0400000000000000" pitchFamily="50" charset="-128"/>
              </a:rPr>
              <a:t>一定時間ロック</a:t>
            </a:r>
            <a:r>
              <a:rPr lang="ja-JP" altLang="en-US" b="0" i="0" dirty="0">
                <a:solidFill>
                  <a:srgbClr val="383838"/>
                </a:solidFill>
                <a:effectLst/>
                <a:latin typeface="游ゴシック" panose="020B0400000000000000" pitchFamily="50" charset="-128"/>
                <a:ea typeface="游ゴシック" panose="020B0400000000000000" pitchFamily="50" charset="-128"/>
              </a:rPr>
              <a:t>される</a:t>
            </a:r>
            <a:endParaRPr lang="en-US" altLang="ja-JP" b="0" i="0" dirty="0">
              <a:solidFill>
                <a:srgbClr val="383838"/>
              </a:solidFill>
              <a:effectLst/>
              <a:latin typeface="游ゴシック" panose="020B0400000000000000" pitchFamily="50" charset="-128"/>
              <a:ea typeface="游ゴシック" panose="020B0400000000000000" pitchFamily="50" charset="-128"/>
            </a:endParaRPr>
          </a:p>
          <a:p>
            <a:r>
              <a:rPr lang="ja-JP" altLang="en-US" b="1" i="0" dirty="0">
                <a:solidFill>
                  <a:srgbClr val="0070C0"/>
                </a:solidFill>
                <a:effectLst/>
                <a:latin typeface="游ゴシック" panose="020B0400000000000000" pitchFamily="50" charset="-128"/>
                <a:ea typeface="游ゴシック" panose="020B0400000000000000" pitchFamily="50" charset="-128"/>
              </a:rPr>
              <a:t>パスワードスプレー攻撃</a:t>
            </a:r>
            <a:r>
              <a:rPr lang="ja-JP" altLang="en-US" b="0" i="0" dirty="0">
                <a:solidFill>
                  <a:srgbClr val="383838"/>
                </a:solidFill>
                <a:effectLst/>
                <a:latin typeface="游ゴシック" panose="020B0400000000000000" pitchFamily="50" charset="-128"/>
                <a:ea typeface="游ゴシック" panose="020B0400000000000000" pitchFamily="50" charset="-128"/>
              </a:rPr>
              <a:t>はロックを避けるために、</a:t>
            </a:r>
            <a:br>
              <a:rPr lang="en-US" altLang="ja-JP" b="0" i="0" dirty="0">
                <a:solidFill>
                  <a:srgbClr val="383838"/>
                </a:solidFill>
                <a:effectLst/>
                <a:latin typeface="游ゴシック" panose="020B0400000000000000" pitchFamily="50" charset="-128"/>
                <a:ea typeface="游ゴシック" panose="020B0400000000000000" pitchFamily="50" charset="-128"/>
              </a:rPr>
            </a:br>
            <a:r>
              <a:rPr lang="ja-JP" altLang="en-US" b="1" i="0" dirty="0">
                <a:solidFill>
                  <a:srgbClr val="FF0000"/>
                </a:solidFill>
                <a:effectLst/>
                <a:latin typeface="游ゴシック" panose="020B0400000000000000" pitchFamily="50" charset="-128"/>
                <a:ea typeface="游ゴシック" panose="020B0400000000000000" pitchFamily="50" charset="-128"/>
              </a:rPr>
              <a:t>アクセス間隔を空けてパスワード攻撃</a:t>
            </a:r>
            <a:r>
              <a:rPr lang="ja-JP" altLang="en-US" b="0" i="0" dirty="0">
                <a:solidFill>
                  <a:srgbClr val="383838"/>
                </a:solidFill>
                <a:effectLst/>
                <a:latin typeface="游ゴシック" panose="020B0400000000000000" pitchFamily="50" charset="-128"/>
                <a:ea typeface="游ゴシック" panose="020B0400000000000000" pitchFamily="50" charset="-128"/>
              </a:rPr>
              <a:t>を行う</a:t>
            </a:r>
            <a:endParaRPr kumimoji="1" lang="ja-JP" altLang="en-US" dirty="0"/>
          </a:p>
        </p:txBody>
      </p:sp>
      <p:pic>
        <p:nvPicPr>
          <p:cNvPr id="1026" name="Picture 2">
            <a:extLst>
              <a:ext uri="{FF2B5EF4-FFF2-40B4-BE49-F238E27FC236}">
                <a16:creationId xmlns:a16="http://schemas.microsoft.com/office/drawing/2014/main" id="{885891EF-51FF-BE46-8291-CF73D177C7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68184" y="3731519"/>
            <a:ext cx="4913525" cy="287390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7BEF5BBE-BE54-D435-8FA3-AB69AB1E7DC0}"/>
              </a:ext>
            </a:extLst>
          </p:cNvPr>
          <p:cNvSpPr txBox="1"/>
          <p:nvPr/>
        </p:nvSpPr>
        <p:spPr>
          <a:xfrm>
            <a:off x="2268184" y="6519446"/>
            <a:ext cx="4913525" cy="338554"/>
          </a:xfrm>
          <a:prstGeom prst="rect">
            <a:avLst/>
          </a:prstGeom>
          <a:solidFill>
            <a:schemeClr val="bg1"/>
          </a:solidFill>
        </p:spPr>
        <p:txBody>
          <a:bodyPr wrap="none" rtlCol="0">
            <a:spAutoFit/>
          </a:bodyPr>
          <a:lstStyle/>
          <a:p>
            <a:pPr algn="ctr"/>
            <a:r>
              <a:rPr kumimoji="1" lang="en-US" altLang="ja-JP" sz="1600" dirty="0" err="1"/>
              <a:t>CyberSecurity</a:t>
            </a:r>
            <a:r>
              <a:rPr kumimoji="1" lang="ja-JP" altLang="en-US" sz="1600" dirty="0"/>
              <a:t>社パスワードスプレー攻撃とは</a:t>
            </a:r>
            <a:r>
              <a:rPr kumimoji="1" lang="en-US" altLang="ja-JP" sz="1600" dirty="0"/>
              <a:t>? (</a:t>
            </a:r>
            <a:r>
              <a:rPr kumimoji="1" lang="ja-JP" altLang="en-US" sz="1600" dirty="0"/>
              <a:t>引用</a:t>
            </a:r>
            <a:r>
              <a:rPr kumimoji="1" lang="en-US" altLang="ja-JP" sz="1600" dirty="0"/>
              <a:t>)</a:t>
            </a:r>
            <a:endParaRPr kumimoji="1" lang="ja-JP" altLang="en-US" sz="1600" dirty="0"/>
          </a:p>
        </p:txBody>
      </p:sp>
      <p:sp>
        <p:nvSpPr>
          <p:cNvPr id="6" name="吹き出し: 角を丸めた四角形 43">
            <a:extLst>
              <a:ext uri="{FF2B5EF4-FFF2-40B4-BE49-F238E27FC236}">
                <a16:creationId xmlns:a16="http://schemas.microsoft.com/office/drawing/2014/main" id="{7CDAE31E-7347-8208-2459-8701B6FD6110}"/>
              </a:ext>
            </a:extLst>
          </p:cNvPr>
          <p:cNvSpPr/>
          <p:nvPr/>
        </p:nvSpPr>
        <p:spPr>
          <a:xfrm>
            <a:off x="6222596" y="3741039"/>
            <a:ext cx="2311806" cy="628748"/>
          </a:xfrm>
          <a:prstGeom prst="wedgeRoundRectCallout">
            <a:avLst>
              <a:gd name="adj1" fmla="val -39763"/>
              <a:gd name="adj2" fmla="val 112801"/>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ja-JP" altLang="en-US" sz="1600" dirty="0">
                <a:solidFill>
                  <a:srgbClr val="FF0000"/>
                </a:solidFill>
              </a:rPr>
              <a:t>ロックされてる間に</a:t>
            </a:r>
            <a:br>
              <a:rPr kumimoji="1" lang="en-US" altLang="ja-JP" sz="1600" dirty="0">
                <a:solidFill>
                  <a:srgbClr val="FF0000"/>
                </a:solidFill>
              </a:rPr>
            </a:br>
            <a:r>
              <a:rPr kumimoji="1" lang="ja-JP" altLang="en-US" sz="1600" dirty="0">
                <a:solidFill>
                  <a:srgbClr val="FF0000"/>
                </a:solidFill>
              </a:rPr>
              <a:t>他のサーバ攻撃しよう</a:t>
            </a:r>
            <a:endParaRPr kumimoji="1" lang="ja-JP" altLang="en-US" dirty="0">
              <a:solidFill>
                <a:srgbClr val="FF0000"/>
              </a:solidFill>
            </a:endParaRPr>
          </a:p>
        </p:txBody>
      </p:sp>
      <p:sp>
        <p:nvSpPr>
          <p:cNvPr id="5" name="矢印: 右カーブ 4">
            <a:extLst>
              <a:ext uri="{FF2B5EF4-FFF2-40B4-BE49-F238E27FC236}">
                <a16:creationId xmlns:a16="http://schemas.microsoft.com/office/drawing/2014/main" id="{DEA29CE7-53F5-0694-1154-96B53679DAED}"/>
              </a:ext>
            </a:extLst>
          </p:cNvPr>
          <p:cNvSpPr/>
          <p:nvPr/>
        </p:nvSpPr>
        <p:spPr>
          <a:xfrm>
            <a:off x="745714" y="2167467"/>
            <a:ext cx="607465" cy="1128889"/>
          </a:xfrm>
          <a:prstGeom prst="curvedRightArrow">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Tree>
    <p:extLst>
      <p:ext uri="{BB962C8B-B14F-4D97-AF65-F5344CB8AC3E}">
        <p14:creationId xmlns:p14="http://schemas.microsoft.com/office/powerpoint/2010/main" val="268450586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F60A2CA-EBDB-1325-D059-9B4A4A842E6E}"/>
              </a:ext>
            </a:extLst>
          </p:cNvPr>
          <p:cNvSpPr>
            <a:spLocks noGrp="1"/>
          </p:cNvSpPr>
          <p:nvPr>
            <p:ph type="title"/>
          </p:nvPr>
        </p:nvSpPr>
        <p:spPr/>
        <p:txBody>
          <a:bodyPr/>
          <a:lstStyle/>
          <a:p>
            <a:r>
              <a:rPr lang="ja-JP" altLang="en-US" cap="none" dirty="0"/>
              <a:t>分散</a:t>
            </a:r>
            <a:r>
              <a:rPr lang="en-US" altLang="ja-JP" cap="none" dirty="0"/>
              <a:t>DoS</a:t>
            </a:r>
            <a:r>
              <a:rPr lang="ja-JP" altLang="en-US" cap="none" dirty="0"/>
              <a:t>攻撃</a:t>
            </a:r>
            <a:endParaRPr kumimoji="1" lang="ja-JP" altLang="en-US" cap="none" dirty="0"/>
          </a:p>
        </p:txBody>
      </p:sp>
      <p:sp>
        <p:nvSpPr>
          <p:cNvPr id="3" name="コンテンツ プレースホルダー 2">
            <a:extLst>
              <a:ext uri="{FF2B5EF4-FFF2-40B4-BE49-F238E27FC236}">
                <a16:creationId xmlns:a16="http://schemas.microsoft.com/office/drawing/2014/main" id="{5F0A6223-8E2E-19E5-3F67-57178888BD1E}"/>
              </a:ext>
            </a:extLst>
          </p:cNvPr>
          <p:cNvSpPr>
            <a:spLocks noGrp="1"/>
          </p:cNvSpPr>
          <p:nvPr>
            <p:ph idx="1"/>
          </p:nvPr>
        </p:nvSpPr>
        <p:spPr>
          <a:xfrm>
            <a:off x="1443491" y="2015733"/>
            <a:ext cx="6865131" cy="4227023"/>
          </a:xfrm>
        </p:spPr>
        <p:txBody>
          <a:bodyPr>
            <a:normAutofit/>
          </a:bodyPr>
          <a:lstStyle/>
          <a:p>
            <a:r>
              <a:rPr lang="ja-JP" altLang="en-US" sz="1800" dirty="0"/>
              <a:t>サーバもクライアントの対応に処理能力が必要</a:t>
            </a:r>
            <a:endParaRPr lang="en-US" altLang="ja-JP" sz="1800" dirty="0"/>
          </a:p>
          <a:p>
            <a:r>
              <a:rPr kumimoji="1" lang="en-US" altLang="ja-JP" sz="1800" dirty="0"/>
              <a:t>Web</a:t>
            </a:r>
            <a:r>
              <a:rPr lang="ja-JP" altLang="en-US" sz="1800" dirty="0"/>
              <a:t>サーバに大量のアクセスを受けたらどうなる</a:t>
            </a:r>
            <a:r>
              <a:rPr lang="en-US" altLang="ja-JP" sz="1800" dirty="0"/>
              <a:t>?</a:t>
            </a:r>
          </a:p>
          <a:p>
            <a:pPr lvl="1"/>
            <a:r>
              <a:rPr kumimoji="1" lang="en-US" altLang="ja-JP" sz="1800" b="1" dirty="0">
                <a:solidFill>
                  <a:srgbClr val="FF0000"/>
                </a:solidFill>
              </a:rPr>
              <a:t>F5</a:t>
            </a:r>
            <a:r>
              <a:rPr kumimoji="1" lang="ja-JP" altLang="en-US" sz="1800" b="1" dirty="0">
                <a:solidFill>
                  <a:srgbClr val="FF0000"/>
                </a:solidFill>
              </a:rPr>
              <a:t>アタック</a:t>
            </a:r>
            <a:endParaRPr kumimoji="1" lang="en-US" altLang="ja-JP" sz="1800" b="1" dirty="0">
              <a:solidFill>
                <a:srgbClr val="FF0000"/>
              </a:solidFill>
            </a:endParaRPr>
          </a:p>
          <a:p>
            <a:pPr lvl="2"/>
            <a:r>
              <a:rPr kumimoji="1" lang="ja-JP" altLang="en-US" sz="1800" dirty="0"/>
              <a:t>ブラウザの</a:t>
            </a:r>
            <a:r>
              <a:rPr kumimoji="1" lang="en-US" altLang="ja-JP" sz="1800" dirty="0"/>
              <a:t>F5(</a:t>
            </a:r>
            <a:r>
              <a:rPr kumimoji="1" lang="ja-JP" altLang="en-US" sz="1800" dirty="0"/>
              <a:t>リロード</a:t>
            </a:r>
            <a:r>
              <a:rPr kumimoji="1" lang="en-US" altLang="ja-JP" sz="1800" dirty="0"/>
              <a:t>)</a:t>
            </a:r>
            <a:r>
              <a:rPr kumimoji="1" lang="ja-JP" altLang="en-US" sz="1800" dirty="0"/>
              <a:t>を時間を合わせて実行</a:t>
            </a:r>
            <a:endParaRPr kumimoji="1" lang="en-US" altLang="ja-JP" sz="1800" dirty="0"/>
          </a:p>
          <a:p>
            <a:pPr lvl="2"/>
            <a:r>
              <a:rPr kumimoji="1" lang="ja-JP" altLang="en-US" sz="1800" dirty="0"/>
              <a:t>大量アクセスで処理能力が低下</a:t>
            </a:r>
            <a:endParaRPr kumimoji="1" lang="en-US" altLang="ja-JP" sz="1800" dirty="0"/>
          </a:p>
          <a:p>
            <a:pPr lvl="1"/>
            <a:r>
              <a:rPr lang="en-US" altLang="ja-JP" sz="1800" b="1" dirty="0">
                <a:solidFill>
                  <a:srgbClr val="FF0000"/>
                </a:solidFill>
              </a:rPr>
              <a:t>DoS</a:t>
            </a:r>
            <a:r>
              <a:rPr lang="ja-JP" altLang="en-US" sz="1800" b="1" dirty="0">
                <a:solidFill>
                  <a:srgbClr val="FF0000"/>
                </a:solidFill>
              </a:rPr>
              <a:t>攻撃 </a:t>
            </a:r>
            <a:r>
              <a:rPr kumimoji="1" lang="en-US" altLang="ja-JP" sz="1800" dirty="0"/>
              <a:t>Denial of Service </a:t>
            </a:r>
            <a:endParaRPr lang="en-US" altLang="ja-JP" sz="1800" b="1" dirty="0">
              <a:solidFill>
                <a:srgbClr val="FF0000"/>
              </a:solidFill>
            </a:endParaRPr>
          </a:p>
          <a:p>
            <a:pPr lvl="2"/>
            <a:r>
              <a:rPr kumimoji="1" lang="ja-JP" altLang="en-US" sz="1800" dirty="0"/>
              <a:t>サービスができなくなる攻撃</a:t>
            </a:r>
            <a:endParaRPr kumimoji="1" lang="en-US" altLang="ja-JP" sz="1800" dirty="0"/>
          </a:p>
          <a:p>
            <a:r>
              <a:rPr lang="ja-JP" altLang="en-US" sz="1800" dirty="0"/>
              <a:t>特定の</a:t>
            </a:r>
            <a:r>
              <a:rPr lang="en-US" altLang="ja-JP" sz="1800" dirty="0"/>
              <a:t>IP</a:t>
            </a:r>
            <a:r>
              <a:rPr lang="ja-JP" altLang="en-US" sz="1800" dirty="0"/>
              <a:t>アドレスからの大量アクセスなら</a:t>
            </a:r>
            <a:br>
              <a:rPr lang="en-US" altLang="ja-JP" sz="1800" dirty="0"/>
            </a:br>
            <a:r>
              <a:rPr lang="en-US" altLang="ja-JP" sz="1800" dirty="0" err="1"/>
              <a:t>FireWall</a:t>
            </a:r>
            <a:r>
              <a:rPr lang="ja-JP" altLang="en-US" sz="1800" dirty="0"/>
              <a:t>でアクセス拒否も簡単</a:t>
            </a:r>
            <a:endParaRPr kumimoji="1" lang="ja-JP" altLang="en-US" sz="1800" dirty="0"/>
          </a:p>
        </p:txBody>
      </p:sp>
      <p:sp>
        <p:nvSpPr>
          <p:cNvPr id="4" name="吹き出し: 角を丸めた四角形 43">
            <a:extLst>
              <a:ext uri="{FF2B5EF4-FFF2-40B4-BE49-F238E27FC236}">
                <a16:creationId xmlns:a16="http://schemas.microsoft.com/office/drawing/2014/main" id="{AD8D998E-30D8-F827-9BCF-22FDE6E95B91}"/>
              </a:ext>
            </a:extLst>
          </p:cNvPr>
          <p:cNvSpPr/>
          <p:nvPr/>
        </p:nvSpPr>
        <p:spPr>
          <a:xfrm>
            <a:off x="1018417" y="5845678"/>
            <a:ext cx="4705049" cy="794156"/>
          </a:xfrm>
          <a:prstGeom prst="wedgeRoundRectCallout">
            <a:avLst>
              <a:gd name="adj1" fmla="val -21762"/>
              <a:gd name="adj2" fmla="val -83365"/>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ja-JP" altLang="en-US" sz="2000" dirty="0">
                <a:solidFill>
                  <a:srgbClr val="FF0000"/>
                </a:solidFill>
              </a:rPr>
              <a:t>ウィルスに感染した大量の</a:t>
            </a:r>
            <a:r>
              <a:rPr kumimoji="1" lang="en-US" altLang="ja-JP" sz="2000" dirty="0">
                <a:solidFill>
                  <a:srgbClr val="FF0000"/>
                </a:solidFill>
              </a:rPr>
              <a:t>PC</a:t>
            </a:r>
            <a:r>
              <a:rPr kumimoji="1" lang="ja-JP" altLang="en-US" sz="2000" dirty="0">
                <a:solidFill>
                  <a:srgbClr val="FF0000"/>
                </a:solidFill>
              </a:rPr>
              <a:t>を使って</a:t>
            </a:r>
            <a:endParaRPr kumimoji="1" lang="en-US" altLang="ja-JP" sz="2000" dirty="0">
              <a:solidFill>
                <a:srgbClr val="FF0000"/>
              </a:solidFill>
            </a:endParaRPr>
          </a:p>
          <a:p>
            <a:r>
              <a:rPr kumimoji="1" lang="ja-JP" altLang="en-US" sz="2000" dirty="0">
                <a:solidFill>
                  <a:srgbClr val="FF0000"/>
                </a:solidFill>
              </a:rPr>
              <a:t>時間を決めて</a:t>
            </a:r>
            <a:r>
              <a:rPr kumimoji="1" lang="en-US" altLang="ja-JP" sz="2000" dirty="0">
                <a:solidFill>
                  <a:srgbClr val="FF0000"/>
                </a:solidFill>
              </a:rPr>
              <a:t>DoS</a:t>
            </a:r>
            <a:r>
              <a:rPr kumimoji="1" lang="ja-JP" altLang="en-US" sz="2000" dirty="0">
                <a:solidFill>
                  <a:srgbClr val="FF0000"/>
                </a:solidFill>
              </a:rPr>
              <a:t>攻撃を行えばいい</a:t>
            </a:r>
            <a:endParaRPr kumimoji="1" lang="ja-JP" altLang="en-US" sz="2400" dirty="0">
              <a:solidFill>
                <a:srgbClr val="FF0000"/>
              </a:solidFill>
            </a:endParaRPr>
          </a:p>
        </p:txBody>
      </p:sp>
      <p:pic>
        <p:nvPicPr>
          <p:cNvPr id="3074" name="Picture 2" descr="DDoS攻撃とDoS攻撃の違いみ">
            <a:extLst>
              <a:ext uri="{FF2B5EF4-FFF2-40B4-BE49-F238E27FC236}">
                <a16:creationId xmlns:a16="http://schemas.microsoft.com/office/drawing/2014/main" id="{C1893749-B262-AF05-712E-4F40F6C084B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50000"/>
          <a:stretch/>
        </p:blipFill>
        <p:spPr bwMode="auto">
          <a:xfrm>
            <a:off x="6380410" y="3857618"/>
            <a:ext cx="2437951" cy="21111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61814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27F0837-F8BE-45A0-A307-A1D33F213B31}"/>
              </a:ext>
            </a:extLst>
          </p:cNvPr>
          <p:cNvSpPr>
            <a:spLocks noGrp="1"/>
          </p:cNvSpPr>
          <p:nvPr>
            <p:ph type="title"/>
          </p:nvPr>
        </p:nvSpPr>
        <p:spPr/>
        <p:txBody>
          <a:bodyPr>
            <a:normAutofit fontScale="90000"/>
          </a:bodyPr>
          <a:lstStyle/>
          <a:p>
            <a:r>
              <a:rPr kumimoji="1" lang="en-US" altLang="ja-JP" cap="none" dirty="0" err="1"/>
              <a:t>Paiza</a:t>
            </a:r>
            <a:r>
              <a:rPr kumimoji="1" lang="en-US" altLang="ja-JP" cap="none" dirty="0"/>
              <a:t> Cloud </a:t>
            </a:r>
            <a:r>
              <a:rPr kumimoji="1" lang="ja-JP" altLang="en-US" cap="none"/>
              <a:t>のサーバを使って</a:t>
            </a:r>
            <a:br>
              <a:rPr kumimoji="1" lang="en-US" altLang="ja-JP" cap="none" dirty="0"/>
            </a:br>
            <a:r>
              <a:rPr kumimoji="1" lang="ja-JP" altLang="en-US" cap="none"/>
              <a:t>インターネットの攻撃の怖さを体験</a:t>
            </a:r>
            <a:endParaRPr kumimoji="1" lang="ja-JP" altLang="en-US" cap="none" dirty="0"/>
          </a:p>
        </p:txBody>
      </p:sp>
      <p:sp>
        <p:nvSpPr>
          <p:cNvPr id="3" name="コンテンツ プレースホルダー 2">
            <a:extLst>
              <a:ext uri="{FF2B5EF4-FFF2-40B4-BE49-F238E27FC236}">
                <a16:creationId xmlns:a16="http://schemas.microsoft.com/office/drawing/2014/main" id="{04F5B614-A196-408E-8E56-4685AF29B2FD}"/>
              </a:ext>
            </a:extLst>
          </p:cNvPr>
          <p:cNvSpPr>
            <a:spLocks noGrp="1"/>
          </p:cNvSpPr>
          <p:nvPr>
            <p:ph idx="1"/>
          </p:nvPr>
        </p:nvSpPr>
        <p:spPr/>
        <p:txBody>
          <a:bodyPr>
            <a:normAutofit/>
          </a:bodyPr>
          <a:lstStyle/>
          <a:p>
            <a:r>
              <a:rPr kumimoji="1" lang="en-US" altLang="ja-JP" sz="3600" dirty="0" err="1"/>
              <a:t>Paiza</a:t>
            </a:r>
            <a:r>
              <a:rPr kumimoji="1" lang="en-US" altLang="ja-JP" sz="3600" dirty="0"/>
              <a:t> Cloud </a:t>
            </a:r>
            <a:r>
              <a:rPr kumimoji="1" lang="ja-JP" altLang="en-US" sz="3600" dirty="0"/>
              <a:t>の登録</a:t>
            </a:r>
            <a:endParaRPr kumimoji="1" lang="en-US" altLang="ja-JP" sz="3600" dirty="0"/>
          </a:p>
          <a:p>
            <a:r>
              <a:rPr lang="en-US" altLang="ja-JP" sz="3600" dirty="0" err="1"/>
              <a:t>Paiza</a:t>
            </a:r>
            <a:r>
              <a:rPr lang="en-US" altLang="ja-JP" sz="3600" dirty="0"/>
              <a:t> Cloud </a:t>
            </a:r>
            <a:r>
              <a:rPr lang="ja-JP" altLang="en-US" sz="3600" dirty="0"/>
              <a:t>でサーバを作成</a:t>
            </a:r>
            <a:endParaRPr kumimoji="1" lang="en-US" altLang="ja-JP" sz="3600" dirty="0"/>
          </a:p>
          <a:p>
            <a:r>
              <a:rPr lang="en-US" altLang="ja-JP" sz="3600" dirty="0" err="1"/>
              <a:t>Paiza</a:t>
            </a:r>
            <a:r>
              <a:rPr lang="en-US" altLang="ja-JP" sz="3600" dirty="0"/>
              <a:t> Cloud </a:t>
            </a:r>
            <a:r>
              <a:rPr lang="ja-JP" altLang="en-US" sz="3600" dirty="0"/>
              <a:t>の基本的な使い方</a:t>
            </a:r>
            <a:endParaRPr lang="en-US" altLang="ja-JP" sz="3600" dirty="0"/>
          </a:p>
          <a:p>
            <a:pPr marL="0" indent="0">
              <a:buNone/>
            </a:pPr>
            <a:endParaRPr kumimoji="1" lang="ja-JP" altLang="en-US" sz="3600" dirty="0"/>
          </a:p>
        </p:txBody>
      </p:sp>
    </p:spTree>
    <p:extLst>
      <p:ext uri="{BB962C8B-B14F-4D97-AF65-F5344CB8AC3E}">
        <p14:creationId xmlns:p14="http://schemas.microsoft.com/office/powerpoint/2010/main" val="203165739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202EBB5-867C-E676-A79B-FB7B91A4A334}"/>
              </a:ext>
            </a:extLst>
          </p:cNvPr>
          <p:cNvSpPr>
            <a:spLocks noGrp="1"/>
          </p:cNvSpPr>
          <p:nvPr>
            <p:ph type="title"/>
          </p:nvPr>
        </p:nvSpPr>
        <p:spPr/>
        <p:txBody>
          <a:bodyPr>
            <a:normAutofit fontScale="90000"/>
          </a:bodyPr>
          <a:lstStyle/>
          <a:p>
            <a:r>
              <a:rPr kumimoji="1" lang="ja-JP" altLang="en-US" dirty="0"/>
              <a:t>ボットネット</a:t>
            </a:r>
            <a:r>
              <a:rPr kumimoji="1" lang="en-US" altLang="ja-JP" cap="none" dirty="0"/>
              <a:t>(</a:t>
            </a:r>
            <a:r>
              <a:rPr kumimoji="1" lang="en-US" altLang="ja-JP" cap="none" dirty="0" err="1"/>
              <a:t>BotNet</a:t>
            </a:r>
            <a:r>
              <a:rPr kumimoji="1" lang="en-US" altLang="ja-JP" cap="none" dirty="0"/>
              <a:t>)</a:t>
            </a:r>
            <a:br>
              <a:rPr kumimoji="1" lang="en-US" altLang="ja-JP" dirty="0"/>
            </a:br>
            <a:r>
              <a:rPr kumimoji="1" lang="en-US" altLang="ja-JP" dirty="0"/>
              <a:t>	</a:t>
            </a:r>
            <a:r>
              <a:rPr kumimoji="1" lang="ja-JP" altLang="en-US" dirty="0"/>
              <a:t>ウィルス感染で操られるパソコン</a:t>
            </a:r>
          </a:p>
        </p:txBody>
      </p:sp>
      <p:sp>
        <p:nvSpPr>
          <p:cNvPr id="3" name="コンテンツ プレースホルダー 2">
            <a:extLst>
              <a:ext uri="{FF2B5EF4-FFF2-40B4-BE49-F238E27FC236}">
                <a16:creationId xmlns:a16="http://schemas.microsoft.com/office/drawing/2014/main" id="{95501CEE-2EEB-51A5-14BE-B8BA3B2FB93C}"/>
              </a:ext>
            </a:extLst>
          </p:cNvPr>
          <p:cNvSpPr>
            <a:spLocks noGrp="1"/>
          </p:cNvSpPr>
          <p:nvPr>
            <p:ph idx="1"/>
          </p:nvPr>
        </p:nvSpPr>
        <p:spPr/>
        <p:txBody>
          <a:bodyPr/>
          <a:lstStyle/>
          <a:p>
            <a:endParaRPr kumimoji="1" lang="ja-JP" altLang="en-US" dirty="0"/>
          </a:p>
        </p:txBody>
      </p:sp>
      <p:grpSp>
        <p:nvGrpSpPr>
          <p:cNvPr id="5" name="グループ化 4">
            <a:extLst>
              <a:ext uri="{FF2B5EF4-FFF2-40B4-BE49-F238E27FC236}">
                <a16:creationId xmlns:a16="http://schemas.microsoft.com/office/drawing/2014/main" id="{BEDEAB11-3C5B-7D64-F81D-8D469617C8E2}"/>
              </a:ext>
            </a:extLst>
          </p:cNvPr>
          <p:cNvGrpSpPr/>
          <p:nvPr/>
        </p:nvGrpSpPr>
        <p:grpSpPr>
          <a:xfrm>
            <a:off x="729272" y="2015733"/>
            <a:ext cx="7685456" cy="3809335"/>
            <a:chOff x="886434" y="2726932"/>
            <a:chExt cx="7685456" cy="3809335"/>
          </a:xfrm>
        </p:grpSpPr>
        <p:pic>
          <p:nvPicPr>
            <p:cNvPr id="4098" name="Picture 2">
              <a:extLst>
                <a:ext uri="{FF2B5EF4-FFF2-40B4-BE49-F238E27FC236}">
                  <a16:creationId xmlns:a16="http://schemas.microsoft.com/office/drawing/2014/main" id="{053E69BC-DBBB-50C2-8CAE-192C85740A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6434" y="2726932"/>
              <a:ext cx="7685456" cy="3450613"/>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45AFD9FE-6355-F8E2-4D22-47307698705A}"/>
                </a:ext>
              </a:extLst>
            </p:cNvPr>
            <p:cNvSpPr txBox="1"/>
            <p:nvPr/>
          </p:nvSpPr>
          <p:spPr>
            <a:xfrm>
              <a:off x="886434" y="6154857"/>
              <a:ext cx="7685456" cy="381410"/>
            </a:xfrm>
            <a:prstGeom prst="rect">
              <a:avLst/>
            </a:prstGeom>
            <a:solidFill>
              <a:schemeClr val="bg1"/>
            </a:solidFill>
          </p:spPr>
          <p:txBody>
            <a:bodyPr wrap="square" rtlCol="0">
              <a:spAutoFit/>
            </a:bodyPr>
            <a:lstStyle/>
            <a:p>
              <a:pPr algn="ctr"/>
              <a:r>
                <a:rPr kumimoji="1" lang="en-US" altLang="ja-JP" dirty="0"/>
                <a:t>@IT: </a:t>
              </a:r>
              <a:r>
                <a:rPr lang="ja-JP" altLang="en-US" b="1" i="0" dirty="0">
                  <a:solidFill>
                    <a:srgbClr val="000000"/>
                  </a:solidFill>
                  <a:effectLst/>
                  <a:latin typeface="Meiryo" panose="020B0604030504040204" pitchFamily="50" charset="-128"/>
                  <a:ea typeface="Meiryo" panose="020B0604030504040204" pitchFamily="50" charset="-128"/>
                </a:rPr>
                <a:t>ボットネットなんて関係ねぇ！ というわけには</a:t>
              </a:r>
              <a:r>
                <a:rPr lang="en-US" altLang="ja-JP" b="1" i="0" dirty="0">
                  <a:solidFill>
                    <a:srgbClr val="000000"/>
                  </a:solidFill>
                  <a:effectLst/>
                  <a:latin typeface="Meiryo" panose="020B0604030504040204" pitchFamily="50" charset="-128"/>
                  <a:ea typeface="Meiryo" panose="020B0604030504040204" pitchFamily="50" charset="-128"/>
                </a:rPr>
                <a:t>…(</a:t>
              </a:r>
              <a:r>
                <a:rPr lang="ja-JP" altLang="en-US" b="1" i="0" dirty="0">
                  <a:solidFill>
                    <a:srgbClr val="000000"/>
                  </a:solidFill>
                  <a:effectLst/>
                  <a:latin typeface="Meiryo" panose="020B0604030504040204" pitchFamily="50" charset="-128"/>
                  <a:ea typeface="Meiryo" panose="020B0604030504040204" pitchFamily="50" charset="-128"/>
                </a:rPr>
                <a:t>引用</a:t>
              </a:r>
              <a:r>
                <a:rPr lang="en-US" altLang="ja-JP" b="1" i="0" dirty="0">
                  <a:solidFill>
                    <a:srgbClr val="000000"/>
                  </a:solidFill>
                  <a:effectLst/>
                  <a:latin typeface="Meiryo" panose="020B0604030504040204" pitchFamily="50" charset="-128"/>
                  <a:ea typeface="Meiryo" panose="020B0604030504040204" pitchFamily="50" charset="-128"/>
                </a:rPr>
                <a:t>)</a:t>
              </a:r>
              <a:endParaRPr kumimoji="1" lang="ja-JP" altLang="en-US" dirty="0"/>
            </a:p>
          </p:txBody>
        </p:sp>
      </p:grpSp>
      <p:pic>
        <p:nvPicPr>
          <p:cNvPr id="4106" name="Picture 10" descr="パソコン の無料アイコン・イラスト素材 | アイコン・イラスト無料素材は「フリーアイコンズ」 - Free Vector Download Site">
            <a:extLst>
              <a:ext uri="{FF2B5EF4-FFF2-40B4-BE49-F238E27FC236}">
                <a16:creationId xmlns:a16="http://schemas.microsoft.com/office/drawing/2014/main" id="{C7366DDC-6ED1-22B6-56A6-E9047B3FDA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68172" y="2015733"/>
            <a:ext cx="1049235" cy="1049235"/>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ドクロのマークのイラスト | 商用OKの無料イラスト素材サイト ツカッテ">
            <a:extLst>
              <a:ext uri="{FF2B5EF4-FFF2-40B4-BE49-F238E27FC236}">
                <a16:creationId xmlns:a16="http://schemas.microsoft.com/office/drawing/2014/main" id="{A4BAEFA3-7752-5FA7-FD2B-3712B13FDFF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28912" y="2169212"/>
            <a:ext cx="540122" cy="540122"/>
          </a:xfrm>
          <a:prstGeom prst="rect">
            <a:avLst/>
          </a:prstGeom>
          <a:noFill/>
          <a:extLst>
            <a:ext uri="{909E8E84-426E-40DD-AFC4-6F175D3DCCD1}">
              <a14:hiddenFill xmlns:a14="http://schemas.microsoft.com/office/drawing/2010/main">
                <a:solidFill>
                  <a:srgbClr val="FFFFFF"/>
                </a:solidFill>
              </a14:hiddenFill>
            </a:ext>
          </a:extLst>
        </p:spPr>
      </p:pic>
      <p:sp>
        <p:nvSpPr>
          <p:cNvPr id="9" name="正方形/長方形 8">
            <a:extLst>
              <a:ext uri="{FF2B5EF4-FFF2-40B4-BE49-F238E27FC236}">
                <a16:creationId xmlns:a16="http://schemas.microsoft.com/office/drawing/2014/main" id="{2AD6E9B4-0109-4AFD-4C64-8BF1B9A82BB8}"/>
              </a:ext>
            </a:extLst>
          </p:cNvPr>
          <p:cNvSpPr/>
          <p:nvPr/>
        </p:nvSpPr>
        <p:spPr>
          <a:xfrm>
            <a:off x="2088444" y="3228622"/>
            <a:ext cx="1128963" cy="38141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矢印: 右 9">
            <a:extLst>
              <a:ext uri="{FF2B5EF4-FFF2-40B4-BE49-F238E27FC236}">
                <a16:creationId xmlns:a16="http://schemas.microsoft.com/office/drawing/2014/main" id="{1DECFA45-EB21-D09D-D879-0D32B8E6FAC5}"/>
              </a:ext>
            </a:extLst>
          </p:cNvPr>
          <p:cNvSpPr/>
          <p:nvPr/>
        </p:nvSpPr>
        <p:spPr>
          <a:xfrm rot="18786441">
            <a:off x="1952782" y="3035841"/>
            <a:ext cx="430779" cy="23736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矢印: 右 13">
            <a:extLst>
              <a:ext uri="{FF2B5EF4-FFF2-40B4-BE49-F238E27FC236}">
                <a16:creationId xmlns:a16="http://schemas.microsoft.com/office/drawing/2014/main" id="{FE821914-24E1-AEE4-1248-A0807E5AA7F9}"/>
              </a:ext>
            </a:extLst>
          </p:cNvPr>
          <p:cNvSpPr/>
          <p:nvPr/>
        </p:nvSpPr>
        <p:spPr>
          <a:xfrm rot="1136725">
            <a:off x="3153545" y="2615478"/>
            <a:ext cx="430779" cy="23736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a:extLst>
              <a:ext uri="{FF2B5EF4-FFF2-40B4-BE49-F238E27FC236}">
                <a16:creationId xmlns:a16="http://schemas.microsoft.com/office/drawing/2014/main" id="{29F879A3-7799-CB38-917B-132CB7A47C39}"/>
              </a:ext>
            </a:extLst>
          </p:cNvPr>
          <p:cNvSpPr txBox="1"/>
          <p:nvPr/>
        </p:nvSpPr>
        <p:spPr>
          <a:xfrm>
            <a:off x="1511773" y="2209144"/>
            <a:ext cx="800219" cy="461665"/>
          </a:xfrm>
          <a:prstGeom prst="rect">
            <a:avLst/>
          </a:prstGeom>
          <a:noFill/>
        </p:spPr>
        <p:txBody>
          <a:bodyPr wrap="none" rtlCol="0">
            <a:spAutoFit/>
          </a:bodyPr>
          <a:lstStyle/>
          <a:p>
            <a:pPr algn="ctr"/>
            <a:r>
              <a:rPr kumimoji="1" lang="ja-JP" altLang="en-US" sz="1200" b="1" dirty="0">
                <a:solidFill>
                  <a:srgbClr val="FF0000"/>
                </a:solidFill>
              </a:rPr>
              <a:t>コマンド</a:t>
            </a:r>
            <a:br>
              <a:rPr kumimoji="1" lang="en-US" altLang="ja-JP" sz="1200" b="1" dirty="0">
                <a:solidFill>
                  <a:srgbClr val="FF0000"/>
                </a:solidFill>
              </a:rPr>
            </a:br>
            <a:r>
              <a:rPr kumimoji="1" lang="ja-JP" altLang="en-US" sz="1200" b="1" dirty="0">
                <a:solidFill>
                  <a:srgbClr val="FF0000"/>
                </a:solidFill>
              </a:rPr>
              <a:t>サーバ</a:t>
            </a:r>
          </a:p>
        </p:txBody>
      </p:sp>
      <p:sp>
        <p:nvSpPr>
          <p:cNvPr id="16" name="テキスト ボックス 15">
            <a:extLst>
              <a:ext uri="{FF2B5EF4-FFF2-40B4-BE49-F238E27FC236}">
                <a16:creationId xmlns:a16="http://schemas.microsoft.com/office/drawing/2014/main" id="{0660115C-A54F-7193-C42D-3ABBD91F0582}"/>
              </a:ext>
            </a:extLst>
          </p:cNvPr>
          <p:cNvSpPr txBox="1"/>
          <p:nvPr/>
        </p:nvSpPr>
        <p:spPr>
          <a:xfrm>
            <a:off x="1018789" y="4542960"/>
            <a:ext cx="1573020" cy="461665"/>
          </a:xfrm>
          <a:prstGeom prst="rect">
            <a:avLst/>
          </a:prstGeom>
          <a:noFill/>
        </p:spPr>
        <p:txBody>
          <a:bodyPr wrap="square" rtlCol="0">
            <a:spAutoFit/>
          </a:bodyPr>
          <a:lstStyle/>
          <a:p>
            <a:pPr algn="ctr"/>
            <a:r>
              <a:rPr kumimoji="1" lang="ja-JP" altLang="en-US" sz="1200" b="1" dirty="0"/>
              <a:t>コマンドサーバ</a:t>
            </a:r>
            <a:br>
              <a:rPr kumimoji="1" lang="en-US" altLang="ja-JP" sz="1200" b="1" dirty="0"/>
            </a:br>
            <a:r>
              <a:rPr kumimoji="1" lang="ja-JP" altLang="en-US" sz="1200" b="1" dirty="0"/>
              <a:t>経由で攻撃命令</a:t>
            </a:r>
          </a:p>
        </p:txBody>
      </p:sp>
    </p:spTree>
    <p:extLst>
      <p:ext uri="{BB962C8B-B14F-4D97-AF65-F5344CB8AC3E}">
        <p14:creationId xmlns:p14="http://schemas.microsoft.com/office/powerpoint/2010/main" val="222105998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6C7EE07-99F7-EE45-ADEB-E11478319547}"/>
              </a:ext>
            </a:extLst>
          </p:cNvPr>
          <p:cNvSpPr>
            <a:spLocks noGrp="1"/>
          </p:cNvSpPr>
          <p:nvPr>
            <p:ph type="title"/>
          </p:nvPr>
        </p:nvSpPr>
        <p:spPr/>
        <p:txBody>
          <a:bodyPr/>
          <a:lstStyle/>
          <a:p>
            <a:r>
              <a:rPr lang="ja-JP" altLang="en-US" cap="none"/>
              <a:t>ネットワークと</a:t>
            </a:r>
            <a:r>
              <a:rPr lang="en-US" altLang="ja-JP" cap="none" dirty="0" err="1"/>
              <a:t>FireWall</a:t>
            </a:r>
            <a:endParaRPr kumimoji="1" lang="ja-JP" altLang="en-US" cap="none"/>
          </a:p>
        </p:txBody>
      </p:sp>
      <p:sp>
        <p:nvSpPr>
          <p:cNvPr id="3" name="コンテンツ プレースホルダー 2">
            <a:extLst>
              <a:ext uri="{FF2B5EF4-FFF2-40B4-BE49-F238E27FC236}">
                <a16:creationId xmlns:a16="http://schemas.microsoft.com/office/drawing/2014/main" id="{E58D1120-8F31-4F48-B187-CFF3FC3586D0}"/>
              </a:ext>
            </a:extLst>
          </p:cNvPr>
          <p:cNvSpPr>
            <a:spLocks noGrp="1"/>
          </p:cNvSpPr>
          <p:nvPr>
            <p:ph idx="1"/>
          </p:nvPr>
        </p:nvSpPr>
        <p:spPr>
          <a:xfrm>
            <a:off x="1632676" y="2118211"/>
            <a:ext cx="6571343" cy="3450613"/>
          </a:xfrm>
        </p:spPr>
        <p:txBody>
          <a:bodyPr/>
          <a:lstStyle/>
          <a:p>
            <a:endParaRPr kumimoji="1" lang="ja-JP" altLang="en-US"/>
          </a:p>
        </p:txBody>
      </p:sp>
      <p:pic>
        <p:nvPicPr>
          <p:cNvPr id="5122" name="Picture 2">
            <a:extLst>
              <a:ext uri="{FF2B5EF4-FFF2-40B4-BE49-F238E27FC236}">
                <a16:creationId xmlns:a16="http://schemas.microsoft.com/office/drawing/2014/main" id="{F8ECCE5D-2A19-F344-99F9-37205E87E2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4139" y="2624961"/>
            <a:ext cx="1235622" cy="1797268"/>
          </a:xfrm>
          <a:prstGeom prst="rect">
            <a:avLst/>
          </a:prstGeom>
          <a:noFill/>
          <a:extLst>
            <a:ext uri="{909E8E84-426E-40DD-AFC4-6F175D3DCCD1}">
              <a14:hiddenFill xmlns:a14="http://schemas.microsoft.com/office/drawing/2010/main">
                <a:solidFill>
                  <a:srgbClr val="FFFFFF"/>
                </a:solidFill>
              </a14:hiddenFill>
            </a:ext>
          </a:extLst>
        </p:spPr>
      </p:pic>
      <p:sp>
        <p:nvSpPr>
          <p:cNvPr id="5" name="フローチャート: 磁気ディスク 4">
            <a:extLst>
              <a:ext uri="{FF2B5EF4-FFF2-40B4-BE49-F238E27FC236}">
                <a16:creationId xmlns:a16="http://schemas.microsoft.com/office/drawing/2014/main" id="{59DECE21-80DA-354C-A680-4231EAE20260}"/>
              </a:ext>
            </a:extLst>
          </p:cNvPr>
          <p:cNvSpPr/>
          <p:nvPr/>
        </p:nvSpPr>
        <p:spPr>
          <a:xfrm>
            <a:off x="5985027" y="3843518"/>
            <a:ext cx="1576552" cy="1182413"/>
          </a:xfrm>
          <a:prstGeom prst="flowChartMagneticDisk">
            <a:avLst/>
          </a:prstGeom>
          <a:solidFill>
            <a:srgbClr val="00B0F0"/>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データベース</a:t>
            </a:r>
          </a:p>
        </p:txBody>
      </p:sp>
      <p:sp>
        <p:nvSpPr>
          <p:cNvPr id="7" name="四角形: 角を丸くする 4">
            <a:extLst>
              <a:ext uri="{FF2B5EF4-FFF2-40B4-BE49-F238E27FC236}">
                <a16:creationId xmlns:a16="http://schemas.microsoft.com/office/drawing/2014/main" id="{479C7757-962A-8547-ABC5-60BB12F56F6E}"/>
              </a:ext>
            </a:extLst>
          </p:cNvPr>
          <p:cNvSpPr/>
          <p:nvPr/>
        </p:nvSpPr>
        <p:spPr>
          <a:xfrm>
            <a:off x="5984534" y="2530369"/>
            <a:ext cx="1576552" cy="7330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Web</a:t>
            </a:r>
            <a:r>
              <a:rPr kumimoji="1" lang="ja-JP" altLang="en-US"/>
              <a:t>サーバ</a:t>
            </a:r>
          </a:p>
        </p:txBody>
      </p:sp>
      <p:sp>
        <p:nvSpPr>
          <p:cNvPr id="6" name="ブローチ 5">
            <a:extLst>
              <a:ext uri="{FF2B5EF4-FFF2-40B4-BE49-F238E27FC236}">
                <a16:creationId xmlns:a16="http://schemas.microsoft.com/office/drawing/2014/main" id="{FE03192E-32E4-7443-B222-9B5F5237BA9A}"/>
              </a:ext>
            </a:extLst>
          </p:cNvPr>
          <p:cNvSpPr/>
          <p:nvPr/>
        </p:nvSpPr>
        <p:spPr>
          <a:xfrm>
            <a:off x="3682726" y="2932389"/>
            <a:ext cx="1235622" cy="1182413"/>
          </a:xfrm>
          <a:prstGeom prst="plaque">
            <a:avLst/>
          </a:prstGeom>
          <a:solidFill>
            <a:schemeClr val="bg2"/>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フリーフォーム 7">
            <a:extLst>
              <a:ext uri="{FF2B5EF4-FFF2-40B4-BE49-F238E27FC236}">
                <a16:creationId xmlns:a16="http://schemas.microsoft.com/office/drawing/2014/main" id="{37ED4E54-7F09-F64D-99A5-7CD190D58CB7}"/>
              </a:ext>
            </a:extLst>
          </p:cNvPr>
          <p:cNvSpPr/>
          <p:nvPr/>
        </p:nvSpPr>
        <p:spPr>
          <a:xfrm>
            <a:off x="2509761" y="2822027"/>
            <a:ext cx="3376011" cy="474062"/>
          </a:xfrm>
          <a:custGeom>
            <a:avLst/>
            <a:gdLst>
              <a:gd name="connsiteX0" fmla="*/ 0 w 2490951"/>
              <a:gd name="connsiteY0" fmla="*/ 189186 h 445874"/>
              <a:gd name="connsiteX1" fmla="*/ 1166648 w 2490951"/>
              <a:gd name="connsiteY1" fmla="*/ 441435 h 445874"/>
              <a:gd name="connsiteX2" fmla="*/ 2490951 w 2490951"/>
              <a:gd name="connsiteY2" fmla="*/ 0 h 445874"/>
              <a:gd name="connsiteX3" fmla="*/ 2490951 w 2490951"/>
              <a:gd name="connsiteY3" fmla="*/ 0 h 445874"/>
            </a:gdLst>
            <a:ahLst/>
            <a:cxnLst>
              <a:cxn ang="0">
                <a:pos x="connsiteX0" y="connsiteY0"/>
              </a:cxn>
              <a:cxn ang="0">
                <a:pos x="connsiteX1" y="connsiteY1"/>
              </a:cxn>
              <a:cxn ang="0">
                <a:pos x="connsiteX2" y="connsiteY2"/>
              </a:cxn>
              <a:cxn ang="0">
                <a:pos x="connsiteX3" y="connsiteY3"/>
              </a:cxn>
            </a:cxnLst>
            <a:rect l="l" t="t" r="r" b="b"/>
            <a:pathLst>
              <a:path w="2490951" h="445874">
                <a:moveTo>
                  <a:pt x="0" y="189186"/>
                </a:moveTo>
                <a:cubicBezTo>
                  <a:pt x="375745" y="331076"/>
                  <a:pt x="751490" y="472966"/>
                  <a:pt x="1166648" y="441435"/>
                </a:cubicBezTo>
                <a:cubicBezTo>
                  <a:pt x="1581806" y="409904"/>
                  <a:pt x="2490951" y="0"/>
                  <a:pt x="2490951" y="0"/>
                </a:cubicBezTo>
                <a:lnTo>
                  <a:pt x="2490951" y="0"/>
                </a:ln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0" name="グループ化 9">
            <a:extLst>
              <a:ext uri="{FF2B5EF4-FFF2-40B4-BE49-F238E27FC236}">
                <a16:creationId xmlns:a16="http://schemas.microsoft.com/office/drawing/2014/main" id="{760FF9EA-E391-BD4B-AD8D-437628795227}"/>
              </a:ext>
            </a:extLst>
          </p:cNvPr>
          <p:cNvGrpSpPr/>
          <p:nvPr/>
        </p:nvGrpSpPr>
        <p:grpSpPr>
          <a:xfrm rot="13484143">
            <a:off x="5694023" y="2753314"/>
            <a:ext cx="162154" cy="188024"/>
            <a:chOff x="4167587" y="5339681"/>
            <a:chExt cx="162154" cy="188024"/>
          </a:xfrm>
        </p:grpSpPr>
        <p:cxnSp>
          <p:nvCxnSpPr>
            <p:cNvPr id="11" name="直線コネクタ 10">
              <a:extLst>
                <a:ext uri="{FF2B5EF4-FFF2-40B4-BE49-F238E27FC236}">
                  <a16:creationId xmlns:a16="http://schemas.microsoft.com/office/drawing/2014/main" id="{B2585A35-F383-7D4F-89F6-321744CB1367}"/>
                </a:ext>
              </a:extLst>
            </p:cNvPr>
            <p:cNvCxnSpPr>
              <a:cxnSpLocks/>
            </p:cNvCxnSpPr>
            <p:nvPr/>
          </p:nvCxnSpPr>
          <p:spPr>
            <a:xfrm flipH="1" flipV="1">
              <a:off x="4167587" y="5339681"/>
              <a:ext cx="18428" cy="18802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ADEAA399-42AB-4148-9533-939BC2CC932F}"/>
                </a:ext>
              </a:extLst>
            </p:cNvPr>
            <p:cNvCxnSpPr>
              <a:cxnSpLocks/>
            </p:cNvCxnSpPr>
            <p:nvPr/>
          </p:nvCxnSpPr>
          <p:spPr>
            <a:xfrm flipH="1">
              <a:off x="4186015" y="5424361"/>
              <a:ext cx="143726" cy="10334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9" name="テキスト ボックス 8">
            <a:extLst>
              <a:ext uri="{FF2B5EF4-FFF2-40B4-BE49-F238E27FC236}">
                <a16:creationId xmlns:a16="http://schemas.microsoft.com/office/drawing/2014/main" id="{E21292BC-E656-FF48-98FC-164B305E0B01}"/>
              </a:ext>
            </a:extLst>
          </p:cNvPr>
          <p:cNvSpPr txBox="1"/>
          <p:nvPr/>
        </p:nvSpPr>
        <p:spPr>
          <a:xfrm>
            <a:off x="3583993" y="2435042"/>
            <a:ext cx="1481958" cy="369332"/>
          </a:xfrm>
          <a:prstGeom prst="rect">
            <a:avLst/>
          </a:prstGeom>
          <a:noFill/>
        </p:spPr>
        <p:txBody>
          <a:bodyPr wrap="square" rtlCol="0">
            <a:spAutoFit/>
          </a:bodyPr>
          <a:lstStyle/>
          <a:p>
            <a:pPr algn="ctr"/>
            <a:r>
              <a:rPr kumimoji="1" lang="ja-JP" altLang="en-US" b="1"/>
              <a:t>ルータ</a:t>
            </a:r>
          </a:p>
        </p:txBody>
      </p:sp>
      <p:sp>
        <p:nvSpPr>
          <p:cNvPr id="15" name="テキスト ボックス 14">
            <a:extLst>
              <a:ext uri="{FF2B5EF4-FFF2-40B4-BE49-F238E27FC236}">
                <a16:creationId xmlns:a16="http://schemas.microsoft.com/office/drawing/2014/main" id="{59A6A60A-917E-9D43-8732-413E6FCB6620}"/>
              </a:ext>
            </a:extLst>
          </p:cNvPr>
          <p:cNvSpPr txBox="1"/>
          <p:nvPr/>
        </p:nvSpPr>
        <p:spPr>
          <a:xfrm rot="969935">
            <a:off x="2394887" y="2438583"/>
            <a:ext cx="1481958" cy="646331"/>
          </a:xfrm>
          <a:prstGeom prst="rect">
            <a:avLst/>
          </a:prstGeom>
          <a:noFill/>
        </p:spPr>
        <p:txBody>
          <a:bodyPr wrap="square" rtlCol="0">
            <a:spAutoFit/>
          </a:bodyPr>
          <a:lstStyle/>
          <a:p>
            <a:pPr algn="ctr"/>
            <a:r>
              <a:rPr kumimoji="1" lang="en-US" altLang="ja-JP" b="1" dirty="0"/>
              <a:t>http(80)</a:t>
            </a:r>
            <a:br>
              <a:rPr kumimoji="1" lang="en-US" altLang="ja-JP" b="1" dirty="0"/>
            </a:br>
            <a:r>
              <a:rPr kumimoji="1" lang="en-US" altLang="ja-JP" b="1" dirty="0"/>
              <a:t>https(443)</a:t>
            </a:r>
            <a:endParaRPr kumimoji="1" lang="ja-JP" altLang="en-US" b="1"/>
          </a:p>
        </p:txBody>
      </p:sp>
      <p:cxnSp>
        <p:nvCxnSpPr>
          <p:cNvPr id="16" name="直線矢印コネクタ 15">
            <a:extLst>
              <a:ext uri="{FF2B5EF4-FFF2-40B4-BE49-F238E27FC236}">
                <a16:creationId xmlns:a16="http://schemas.microsoft.com/office/drawing/2014/main" id="{F5414AF0-0803-744A-A765-22FA32E05928}"/>
              </a:ext>
            </a:extLst>
          </p:cNvPr>
          <p:cNvCxnSpPr>
            <a:endCxn id="5" idx="1"/>
          </p:cNvCxnSpPr>
          <p:nvPr/>
        </p:nvCxnSpPr>
        <p:spPr>
          <a:xfrm>
            <a:off x="6772810" y="3263465"/>
            <a:ext cx="493" cy="580053"/>
          </a:xfrm>
          <a:prstGeom prst="straightConnector1">
            <a:avLst/>
          </a:prstGeom>
          <a:ln w="444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8" name="テキスト ボックス 17">
            <a:extLst>
              <a:ext uri="{FF2B5EF4-FFF2-40B4-BE49-F238E27FC236}">
                <a16:creationId xmlns:a16="http://schemas.microsoft.com/office/drawing/2014/main" id="{41424E2C-E394-6649-9138-487407B835EC}"/>
              </a:ext>
            </a:extLst>
          </p:cNvPr>
          <p:cNvSpPr txBox="1"/>
          <p:nvPr/>
        </p:nvSpPr>
        <p:spPr>
          <a:xfrm>
            <a:off x="6689415" y="3368825"/>
            <a:ext cx="1873141" cy="369332"/>
          </a:xfrm>
          <a:prstGeom prst="rect">
            <a:avLst/>
          </a:prstGeom>
          <a:noFill/>
        </p:spPr>
        <p:txBody>
          <a:bodyPr wrap="square" rtlCol="0">
            <a:spAutoFit/>
          </a:bodyPr>
          <a:lstStyle/>
          <a:p>
            <a:pPr algn="ctr"/>
            <a:r>
              <a:rPr kumimoji="1" lang="en-US" altLang="ja-JP" b="1" dirty="0" err="1"/>
              <a:t>mysql</a:t>
            </a:r>
            <a:r>
              <a:rPr kumimoji="1" lang="en-US" altLang="ja-JP" b="1" dirty="0"/>
              <a:t>(3306)</a:t>
            </a:r>
            <a:endParaRPr kumimoji="1" lang="ja-JP" altLang="en-US" b="1"/>
          </a:p>
        </p:txBody>
      </p:sp>
      <p:sp>
        <p:nvSpPr>
          <p:cNvPr id="17" name="角丸四角形 16">
            <a:extLst>
              <a:ext uri="{FF2B5EF4-FFF2-40B4-BE49-F238E27FC236}">
                <a16:creationId xmlns:a16="http://schemas.microsoft.com/office/drawing/2014/main" id="{411D8F21-127B-B942-9125-B040EDA7213D}"/>
              </a:ext>
            </a:extLst>
          </p:cNvPr>
          <p:cNvSpPr/>
          <p:nvPr/>
        </p:nvSpPr>
        <p:spPr>
          <a:xfrm>
            <a:off x="3935466" y="2074477"/>
            <a:ext cx="3913705" cy="3273599"/>
          </a:xfrm>
          <a:prstGeom prst="roundRect">
            <a:avLst/>
          </a:prstGeom>
          <a:noFill/>
          <a:ln w="38100">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0" name="Picture 4" descr="ハッカーのイラスト | かわいいフリー素材集 いらすとや">
            <a:extLst>
              <a:ext uri="{FF2B5EF4-FFF2-40B4-BE49-F238E27FC236}">
                <a16:creationId xmlns:a16="http://schemas.microsoft.com/office/drawing/2014/main" id="{C8F40631-BCF1-C743-8EFF-D63D4ED69B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7682" y="5032452"/>
            <a:ext cx="1613711" cy="1613711"/>
          </a:xfrm>
          <a:prstGeom prst="rect">
            <a:avLst/>
          </a:prstGeom>
          <a:noFill/>
          <a:extLst>
            <a:ext uri="{909E8E84-426E-40DD-AFC4-6F175D3DCCD1}">
              <a14:hiddenFill xmlns:a14="http://schemas.microsoft.com/office/drawing/2010/main">
                <a:solidFill>
                  <a:srgbClr val="FFFFFF"/>
                </a:solidFill>
              </a14:hiddenFill>
            </a:ext>
          </a:extLst>
        </p:spPr>
      </p:pic>
      <p:sp>
        <p:nvSpPr>
          <p:cNvPr id="19" name="フリーフォーム 18">
            <a:extLst>
              <a:ext uri="{FF2B5EF4-FFF2-40B4-BE49-F238E27FC236}">
                <a16:creationId xmlns:a16="http://schemas.microsoft.com/office/drawing/2014/main" id="{42662150-CE5E-9242-976D-CE068F901059}"/>
              </a:ext>
            </a:extLst>
          </p:cNvPr>
          <p:cNvSpPr/>
          <p:nvPr/>
        </p:nvSpPr>
        <p:spPr>
          <a:xfrm>
            <a:off x="3042368" y="3669999"/>
            <a:ext cx="2869701" cy="1406498"/>
          </a:xfrm>
          <a:custGeom>
            <a:avLst/>
            <a:gdLst>
              <a:gd name="connsiteX0" fmla="*/ 3745 w 2873069"/>
              <a:gd name="connsiteY0" fmla="*/ 1437590 h 1437590"/>
              <a:gd name="connsiteX1" fmla="*/ 303289 w 2873069"/>
              <a:gd name="connsiteY1" fmla="*/ 176348 h 1437590"/>
              <a:gd name="connsiteX2" fmla="*/ 1927138 w 2873069"/>
              <a:gd name="connsiteY2" fmla="*/ 34459 h 1437590"/>
              <a:gd name="connsiteX3" fmla="*/ 2873069 w 2873069"/>
              <a:gd name="connsiteY3" fmla="*/ 412831 h 1437590"/>
              <a:gd name="connsiteX4" fmla="*/ 2873069 w 2873069"/>
              <a:gd name="connsiteY4" fmla="*/ 412831 h 1437590"/>
              <a:gd name="connsiteX0" fmla="*/ 377 w 2869701"/>
              <a:gd name="connsiteY0" fmla="*/ 1406498 h 1406498"/>
              <a:gd name="connsiteX1" fmla="*/ 520639 w 2869701"/>
              <a:gd name="connsiteY1" fmla="*/ 271380 h 1406498"/>
              <a:gd name="connsiteX2" fmla="*/ 1923770 w 2869701"/>
              <a:gd name="connsiteY2" fmla="*/ 3367 h 1406498"/>
              <a:gd name="connsiteX3" fmla="*/ 2869701 w 2869701"/>
              <a:gd name="connsiteY3" fmla="*/ 381739 h 1406498"/>
              <a:gd name="connsiteX4" fmla="*/ 2869701 w 2869701"/>
              <a:gd name="connsiteY4" fmla="*/ 381739 h 14064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69701" h="1406498">
                <a:moveTo>
                  <a:pt x="377" y="1406498"/>
                </a:moveTo>
                <a:cubicBezTo>
                  <a:pt x="-10134" y="892804"/>
                  <a:pt x="200074" y="505235"/>
                  <a:pt x="520639" y="271380"/>
                </a:cubicBezTo>
                <a:cubicBezTo>
                  <a:pt x="841204" y="37525"/>
                  <a:pt x="1532260" y="-15026"/>
                  <a:pt x="1923770" y="3367"/>
                </a:cubicBezTo>
                <a:cubicBezTo>
                  <a:pt x="2315280" y="21760"/>
                  <a:pt x="2869701" y="381739"/>
                  <a:pt x="2869701" y="381739"/>
                </a:cubicBezTo>
                <a:lnTo>
                  <a:pt x="2869701" y="381739"/>
                </a:lnTo>
              </a:path>
            </a:pathLst>
          </a:custGeom>
          <a:noFill/>
          <a:ln w="508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2" name="グループ化 21">
            <a:extLst>
              <a:ext uri="{FF2B5EF4-FFF2-40B4-BE49-F238E27FC236}">
                <a16:creationId xmlns:a16="http://schemas.microsoft.com/office/drawing/2014/main" id="{31CCD24C-1D79-6440-90EA-0CFB00CDBE27}"/>
              </a:ext>
            </a:extLst>
          </p:cNvPr>
          <p:cNvGrpSpPr/>
          <p:nvPr/>
        </p:nvGrpSpPr>
        <p:grpSpPr>
          <a:xfrm rot="16586894">
            <a:off x="5738761" y="3893317"/>
            <a:ext cx="162154" cy="188024"/>
            <a:chOff x="4167587" y="5339681"/>
            <a:chExt cx="162154" cy="188024"/>
          </a:xfrm>
        </p:grpSpPr>
        <p:cxnSp>
          <p:nvCxnSpPr>
            <p:cNvPr id="23" name="直線コネクタ 22">
              <a:extLst>
                <a:ext uri="{FF2B5EF4-FFF2-40B4-BE49-F238E27FC236}">
                  <a16:creationId xmlns:a16="http://schemas.microsoft.com/office/drawing/2014/main" id="{1687D99F-A439-2545-966D-078593E6EDBF}"/>
                </a:ext>
              </a:extLst>
            </p:cNvPr>
            <p:cNvCxnSpPr>
              <a:cxnSpLocks/>
            </p:cNvCxnSpPr>
            <p:nvPr/>
          </p:nvCxnSpPr>
          <p:spPr>
            <a:xfrm flipH="1" flipV="1">
              <a:off x="4167587" y="5339681"/>
              <a:ext cx="18428" cy="188024"/>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4" name="直線コネクタ 23">
              <a:extLst>
                <a:ext uri="{FF2B5EF4-FFF2-40B4-BE49-F238E27FC236}">
                  <a16:creationId xmlns:a16="http://schemas.microsoft.com/office/drawing/2014/main" id="{A0BACAEE-2B60-E84D-A7EC-E9D8A6E2CEC5}"/>
                </a:ext>
              </a:extLst>
            </p:cNvPr>
            <p:cNvCxnSpPr>
              <a:cxnSpLocks/>
            </p:cNvCxnSpPr>
            <p:nvPr/>
          </p:nvCxnSpPr>
          <p:spPr>
            <a:xfrm flipH="1">
              <a:off x="4186015" y="5424361"/>
              <a:ext cx="143726" cy="103344"/>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25" name="テキスト ボックス 24">
            <a:extLst>
              <a:ext uri="{FF2B5EF4-FFF2-40B4-BE49-F238E27FC236}">
                <a16:creationId xmlns:a16="http://schemas.microsoft.com/office/drawing/2014/main" id="{7626A7C9-72FC-A34D-B434-979377C7CE63}"/>
              </a:ext>
            </a:extLst>
          </p:cNvPr>
          <p:cNvSpPr txBox="1"/>
          <p:nvPr/>
        </p:nvSpPr>
        <p:spPr>
          <a:xfrm>
            <a:off x="2960491" y="4422229"/>
            <a:ext cx="2242158" cy="646331"/>
          </a:xfrm>
          <a:prstGeom prst="rect">
            <a:avLst/>
          </a:prstGeom>
          <a:noFill/>
        </p:spPr>
        <p:txBody>
          <a:bodyPr wrap="square" rtlCol="0">
            <a:spAutoFit/>
          </a:bodyPr>
          <a:lstStyle/>
          <a:p>
            <a:pPr algn="ctr"/>
            <a:r>
              <a:rPr kumimoji="1" lang="en-US" altLang="ja-JP" b="1" dirty="0" err="1">
                <a:solidFill>
                  <a:srgbClr val="FF0000"/>
                </a:solidFill>
              </a:rPr>
              <a:t>mysql</a:t>
            </a:r>
            <a:r>
              <a:rPr kumimoji="1" lang="en-US" altLang="ja-JP" b="1" dirty="0">
                <a:solidFill>
                  <a:srgbClr val="FF0000"/>
                </a:solidFill>
              </a:rPr>
              <a:t>(3306)</a:t>
            </a:r>
          </a:p>
          <a:p>
            <a:pPr algn="ctr"/>
            <a:r>
              <a:rPr kumimoji="1" lang="ja-JP" altLang="en-US" b="1">
                <a:solidFill>
                  <a:srgbClr val="FF0000"/>
                </a:solidFill>
              </a:rPr>
              <a:t>の通信をブロック</a:t>
            </a:r>
          </a:p>
        </p:txBody>
      </p:sp>
      <p:sp>
        <p:nvSpPr>
          <p:cNvPr id="26" name="吹き出し: 角を丸めた四角形 43">
            <a:extLst>
              <a:ext uri="{FF2B5EF4-FFF2-40B4-BE49-F238E27FC236}">
                <a16:creationId xmlns:a16="http://schemas.microsoft.com/office/drawing/2014/main" id="{C7BC4249-7B9F-6E43-84B1-321F811AE66C}"/>
              </a:ext>
            </a:extLst>
          </p:cNvPr>
          <p:cNvSpPr/>
          <p:nvPr/>
        </p:nvSpPr>
        <p:spPr>
          <a:xfrm>
            <a:off x="180815" y="5326031"/>
            <a:ext cx="1806867" cy="1080784"/>
          </a:xfrm>
          <a:prstGeom prst="wedgeRoundRectCallout">
            <a:avLst>
              <a:gd name="adj1" fmla="val 68330"/>
              <a:gd name="adj2" fmla="val -32590"/>
              <a:gd name="adj3" fmla="val 16667"/>
            </a:avLst>
          </a:prstGeom>
          <a:solidFill>
            <a:schemeClr val="bg2"/>
          </a:solidFill>
        </p:spPr>
        <p:style>
          <a:lnRef idx="2">
            <a:schemeClr val="accent1"/>
          </a:lnRef>
          <a:fillRef idx="1">
            <a:schemeClr val="lt1"/>
          </a:fillRef>
          <a:effectRef idx="0">
            <a:schemeClr val="accent1"/>
          </a:effectRef>
          <a:fontRef idx="minor">
            <a:schemeClr val="dk1"/>
          </a:fontRef>
        </p:style>
        <p:txBody>
          <a:bodyPr rtlCol="0" anchor="ctr"/>
          <a:lstStyle/>
          <a:p>
            <a:pPr algn="ctr"/>
            <a:r>
              <a:rPr kumimoji="1" lang="ja-JP" altLang="en-US">
                <a:solidFill>
                  <a:srgbClr val="FF0000"/>
                </a:solidFill>
              </a:rPr>
              <a:t>データベース</a:t>
            </a:r>
            <a:br>
              <a:rPr kumimoji="1" lang="en-US" altLang="ja-JP" dirty="0">
                <a:solidFill>
                  <a:srgbClr val="FF0000"/>
                </a:solidFill>
              </a:rPr>
            </a:br>
            <a:r>
              <a:rPr kumimoji="1" lang="ja-JP" altLang="en-US">
                <a:solidFill>
                  <a:srgbClr val="FF0000"/>
                </a:solidFill>
              </a:rPr>
              <a:t>サーバに直接</a:t>
            </a:r>
            <a:endParaRPr kumimoji="1" lang="en-US" altLang="ja-JP" dirty="0">
              <a:solidFill>
                <a:srgbClr val="FF0000"/>
              </a:solidFill>
            </a:endParaRPr>
          </a:p>
          <a:p>
            <a:pPr algn="ctr"/>
            <a:r>
              <a:rPr kumimoji="1" lang="ja-JP" altLang="en-US">
                <a:solidFill>
                  <a:srgbClr val="FF0000"/>
                </a:solidFill>
              </a:rPr>
              <a:t>つながるぞ</a:t>
            </a:r>
            <a:r>
              <a:rPr kumimoji="1" lang="en-US" altLang="ja-JP" dirty="0">
                <a:solidFill>
                  <a:srgbClr val="FF0000"/>
                </a:solidFill>
              </a:rPr>
              <a:t>.</a:t>
            </a:r>
          </a:p>
        </p:txBody>
      </p:sp>
      <p:sp>
        <p:nvSpPr>
          <p:cNvPr id="27" name="テキスト ボックス 26">
            <a:extLst>
              <a:ext uri="{FF2B5EF4-FFF2-40B4-BE49-F238E27FC236}">
                <a16:creationId xmlns:a16="http://schemas.microsoft.com/office/drawing/2014/main" id="{665A2CC4-78BF-5F42-9C55-B872CAEB1BF7}"/>
              </a:ext>
            </a:extLst>
          </p:cNvPr>
          <p:cNvSpPr txBox="1"/>
          <p:nvPr/>
        </p:nvSpPr>
        <p:spPr>
          <a:xfrm>
            <a:off x="1335744" y="4707165"/>
            <a:ext cx="1873141" cy="369332"/>
          </a:xfrm>
          <a:prstGeom prst="rect">
            <a:avLst/>
          </a:prstGeom>
          <a:noFill/>
        </p:spPr>
        <p:txBody>
          <a:bodyPr wrap="square" rtlCol="0">
            <a:spAutoFit/>
          </a:bodyPr>
          <a:lstStyle/>
          <a:p>
            <a:pPr algn="ctr"/>
            <a:r>
              <a:rPr kumimoji="1" lang="en-US" altLang="ja-JP" b="1" dirty="0"/>
              <a:t>SQL! SQL!</a:t>
            </a:r>
            <a:endParaRPr kumimoji="1" lang="ja-JP" altLang="en-US" b="1"/>
          </a:p>
        </p:txBody>
      </p:sp>
      <p:sp>
        <p:nvSpPr>
          <p:cNvPr id="28" name="吹き出し: 角を丸めた四角形 43">
            <a:extLst>
              <a:ext uri="{FF2B5EF4-FFF2-40B4-BE49-F238E27FC236}">
                <a16:creationId xmlns:a16="http://schemas.microsoft.com/office/drawing/2014/main" id="{8C9EAD77-C5AF-E348-A04E-0DB517C3FF04}"/>
              </a:ext>
            </a:extLst>
          </p:cNvPr>
          <p:cNvSpPr/>
          <p:nvPr/>
        </p:nvSpPr>
        <p:spPr>
          <a:xfrm>
            <a:off x="4504826" y="5391810"/>
            <a:ext cx="3913704" cy="1303154"/>
          </a:xfrm>
          <a:prstGeom prst="wedgeRoundRectCallout">
            <a:avLst>
              <a:gd name="adj1" fmla="val -41450"/>
              <a:gd name="adj2" fmla="val -119345"/>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ja-JP" altLang="en-US" sz="2400">
                <a:solidFill>
                  <a:srgbClr val="FF0000"/>
                </a:solidFill>
              </a:rPr>
              <a:t>外部とデータベースが</a:t>
            </a:r>
            <a:endParaRPr kumimoji="1" lang="en-US" altLang="ja-JP" sz="2400" dirty="0">
              <a:solidFill>
                <a:srgbClr val="FF0000"/>
              </a:solidFill>
            </a:endParaRPr>
          </a:p>
          <a:p>
            <a:pPr algn="ctr"/>
            <a:r>
              <a:rPr kumimoji="1" lang="ja-JP" altLang="en-US" sz="2400">
                <a:solidFill>
                  <a:srgbClr val="FF0000"/>
                </a:solidFill>
              </a:rPr>
              <a:t>繋がらないように</a:t>
            </a:r>
            <a:endParaRPr kumimoji="1" lang="en-US" altLang="ja-JP" sz="2400" dirty="0">
              <a:solidFill>
                <a:srgbClr val="FF0000"/>
              </a:solidFill>
            </a:endParaRPr>
          </a:p>
          <a:p>
            <a:pPr algn="ctr"/>
            <a:r>
              <a:rPr kumimoji="1" lang="en-US" altLang="ja-JP" sz="2400" dirty="0" err="1">
                <a:solidFill>
                  <a:srgbClr val="FF0000"/>
                </a:solidFill>
              </a:rPr>
              <a:t>FireWall</a:t>
            </a:r>
            <a:r>
              <a:rPr kumimoji="1" lang="en-US" altLang="ja-JP" sz="2400" dirty="0">
                <a:solidFill>
                  <a:srgbClr val="FF0000"/>
                </a:solidFill>
              </a:rPr>
              <a:t> </a:t>
            </a:r>
            <a:r>
              <a:rPr kumimoji="1" lang="ja-JP" altLang="en-US" sz="2400">
                <a:solidFill>
                  <a:srgbClr val="FF0000"/>
                </a:solidFill>
              </a:rPr>
              <a:t>を設定</a:t>
            </a:r>
            <a:r>
              <a:rPr kumimoji="1" lang="en-US" altLang="ja-JP" sz="2400" dirty="0">
                <a:solidFill>
                  <a:srgbClr val="FF0000"/>
                </a:solidFill>
              </a:rPr>
              <a:t>!!</a:t>
            </a:r>
          </a:p>
        </p:txBody>
      </p:sp>
      <p:pic>
        <p:nvPicPr>
          <p:cNvPr id="5124" name="Picture 4" descr="最高のコレクション ファイアウォール いらすとや - 最高の壁紙のアイデアCAHD">
            <a:extLst>
              <a:ext uri="{FF2B5EF4-FFF2-40B4-BE49-F238E27FC236}">
                <a16:creationId xmlns:a16="http://schemas.microsoft.com/office/drawing/2014/main" id="{52F838F8-3C38-6542-A1C9-C40267C6CAC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33757" y="3384812"/>
            <a:ext cx="1215146" cy="883743"/>
          </a:xfrm>
          <a:prstGeom prst="rect">
            <a:avLst/>
          </a:prstGeom>
          <a:noFill/>
          <a:extLst>
            <a:ext uri="{909E8E84-426E-40DD-AFC4-6F175D3DCCD1}">
              <a14:hiddenFill xmlns:a14="http://schemas.microsoft.com/office/drawing/2010/main">
                <a:solidFill>
                  <a:srgbClr val="FFFFFF"/>
                </a:solidFill>
              </a14:hiddenFill>
            </a:ext>
          </a:extLst>
        </p:spPr>
      </p:pic>
      <p:sp>
        <p:nvSpPr>
          <p:cNvPr id="21" name="乗算記号 20">
            <a:extLst>
              <a:ext uri="{FF2B5EF4-FFF2-40B4-BE49-F238E27FC236}">
                <a16:creationId xmlns:a16="http://schemas.microsoft.com/office/drawing/2014/main" id="{925778EA-8E15-B14B-94FC-C99613BDECC9}"/>
              </a:ext>
            </a:extLst>
          </p:cNvPr>
          <p:cNvSpPr/>
          <p:nvPr/>
        </p:nvSpPr>
        <p:spPr>
          <a:xfrm>
            <a:off x="4971038" y="3394638"/>
            <a:ext cx="671966" cy="671966"/>
          </a:xfrm>
          <a:prstGeom prst="mathMultiply">
            <a:avLst>
              <a:gd name="adj1" fmla="val 21174"/>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824565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ppt_x"/>
                                          </p:val>
                                        </p:tav>
                                        <p:tav tm="100000">
                                          <p:val>
                                            <p:strVal val="#ppt_x"/>
                                          </p:val>
                                        </p:tav>
                                      </p:tavLst>
                                    </p:anim>
                                    <p:anim calcmode="lin" valueType="num">
                                      <p:cBhvr additive="base">
                                        <p:cTn id="8" dur="500" fill="hold"/>
                                        <p:tgtEl>
                                          <p:spTgt spid="2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8"/>
                                        </p:tgtEl>
                                        <p:attrNameLst>
                                          <p:attrName>style.visibility</p:attrName>
                                        </p:attrNameLst>
                                      </p:cBhvr>
                                      <p:to>
                                        <p:strVal val="visible"/>
                                      </p:to>
                                    </p:set>
                                    <p:anim calcmode="lin" valueType="num">
                                      <p:cBhvr additive="base">
                                        <p:cTn id="11" dur="500" fill="hold"/>
                                        <p:tgtEl>
                                          <p:spTgt spid="28"/>
                                        </p:tgtEl>
                                        <p:attrNameLst>
                                          <p:attrName>ppt_x</p:attrName>
                                        </p:attrNameLst>
                                      </p:cBhvr>
                                      <p:tavLst>
                                        <p:tav tm="0">
                                          <p:val>
                                            <p:strVal val="#ppt_x"/>
                                          </p:val>
                                        </p:tav>
                                        <p:tav tm="100000">
                                          <p:val>
                                            <p:strVal val="#ppt_x"/>
                                          </p:val>
                                        </p:tav>
                                      </p:tavLst>
                                    </p:anim>
                                    <p:anim calcmode="lin" valueType="num">
                                      <p:cBhvr additive="base">
                                        <p:cTn id="12" dur="500" fill="hold"/>
                                        <p:tgtEl>
                                          <p:spTgt spid="28"/>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5124"/>
                                        </p:tgtEl>
                                        <p:attrNameLst>
                                          <p:attrName>style.visibility</p:attrName>
                                        </p:attrNameLst>
                                      </p:cBhvr>
                                      <p:to>
                                        <p:strVal val="visible"/>
                                      </p:to>
                                    </p:set>
                                    <p:anim calcmode="lin" valueType="num">
                                      <p:cBhvr additive="base">
                                        <p:cTn id="15" dur="500" fill="hold"/>
                                        <p:tgtEl>
                                          <p:spTgt spid="5124"/>
                                        </p:tgtEl>
                                        <p:attrNameLst>
                                          <p:attrName>ppt_x</p:attrName>
                                        </p:attrNameLst>
                                      </p:cBhvr>
                                      <p:tavLst>
                                        <p:tav tm="0">
                                          <p:val>
                                            <p:strVal val="#ppt_x"/>
                                          </p:val>
                                        </p:tav>
                                        <p:tav tm="100000">
                                          <p:val>
                                            <p:strVal val="#ppt_x"/>
                                          </p:val>
                                        </p:tav>
                                      </p:tavLst>
                                    </p:anim>
                                    <p:anim calcmode="lin" valueType="num">
                                      <p:cBhvr additive="base">
                                        <p:cTn id="16" dur="500" fill="hold"/>
                                        <p:tgtEl>
                                          <p:spTgt spid="5124"/>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anim calcmode="lin" valueType="num">
                                      <p:cBhvr additive="base">
                                        <p:cTn id="19" dur="500" fill="hold"/>
                                        <p:tgtEl>
                                          <p:spTgt spid="21"/>
                                        </p:tgtEl>
                                        <p:attrNameLst>
                                          <p:attrName>ppt_x</p:attrName>
                                        </p:attrNameLst>
                                      </p:cBhvr>
                                      <p:tavLst>
                                        <p:tav tm="0">
                                          <p:val>
                                            <p:strVal val="#ppt_x"/>
                                          </p:val>
                                        </p:tav>
                                        <p:tav tm="100000">
                                          <p:val>
                                            <p:strVal val="#ppt_x"/>
                                          </p:val>
                                        </p:tav>
                                      </p:tavLst>
                                    </p:anim>
                                    <p:anim calcmode="lin" valueType="num">
                                      <p:cBhvr additive="base">
                                        <p:cTn id="20"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8" grpId="0" animBg="1"/>
      <p:bldP spid="21"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9F7B57D-F6D7-06D8-1E59-D49A76C0B72D}"/>
              </a:ext>
            </a:extLst>
          </p:cNvPr>
          <p:cNvSpPr>
            <a:spLocks noGrp="1"/>
          </p:cNvSpPr>
          <p:nvPr>
            <p:ph type="title"/>
          </p:nvPr>
        </p:nvSpPr>
        <p:spPr/>
        <p:txBody>
          <a:bodyPr/>
          <a:lstStyle/>
          <a:p>
            <a:r>
              <a:rPr kumimoji="1" lang="ja-JP" altLang="en-US" dirty="0"/>
              <a:t>ポートスキャンで</a:t>
            </a:r>
            <a:br>
              <a:rPr kumimoji="1" lang="en-US" altLang="ja-JP" dirty="0"/>
            </a:br>
            <a:r>
              <a:rPr kumimoji="1" lang="en-US" altLang="ja-JP" dirty="0"/>
              <a:t>	</a:t>
            </a:r>
            <a:r>
              <a:rPr kumimoji="1" lang="ja-JP" altLang="en-US" dirty="0"/>
              <a:t>利用できるポートを探す</a:t>
            </a:r>
          </a:p>
        </p:txBody>
      </p:sp>
      <p:sp>
        <p:nvSpPr>
          <p:cNvPr id="3" name="コンテンツ プレースホルダー 2">
            <a:extLst>
              <a:ext uri="{FF2B5EF4-FFF2-40B4-BE49-F238E27FC236}">
                <a16:creationId xmlns:a16="http://schemas.microsoft.com/office/drawing/2014/main" id="{081C5499-5207-ACFD-D62F-E12E7C6695D0}"/>
              </a:ext>
            </a:extLst>
          </p:cNvPr>
          <p:cNvSpPr>
            <a:spLocks noGrp="1"/>
          </p:cNvSpPr>
          <p:nvPr>
            <p:ph idx="1"/>
          </p:nvPr>
        </p:nvSpPr>
        <p:spPr/>
        <p:txBody>
          <a:bodyPr/>
          <a:lstStyle/>
          <a:p>
            <a:endParaRPr kumimoji="1" lang="ja-JP" altLang="en-US"/>
          </a:p>
        </p:txBody>
      </p:sp>
      <p:pic>
        <p:nvPicPr>
          <p:cNvPr id="5" name="図 4">
            <a:extLst>
              <a:ext uri="{FF2B5EF4-FFF2-40B4-BE49-F238E27FC236}">
                <a16:creationId xmlns:a16="http://schemas.microsoft.com/office/drawing/2014/main" id="{3F2523C4-B4A8-F99C-05F4-5B589F5DFB81}"/>
              </a:ext>
            </a:extLst>
          </p:cNvPr>
          <p:cNvPicPr>
            <a:picLocks noChangeAspect="1"/>
          </p:cNvPicPr>
          <p:nvPr/>
        </p:nvPicPr>
        <p:blipFill>
          <a:blip r:embed="rId2"/>
          <a:stretch>
            <a:fillRect/>
          </a:stretch>
        </p:blipFill>
        <p:spPr>
          <a:xfrm>
            <a:off x="712225" y="1786020"/>
            <a:ext cx="7719549" cy="4901301"/>
          </a:xfrm>
          <a:prstGeom prst="rect">
            <a:avLst/>
          </a:prstGeom>
        </p:spPr>
      </p:pic>
      <p:cxnSp>
        <p:nvCxnSpPr>
          <p:cNvPr id="7" name="直線コネクタ 6">
            <a:extLst>
              <a:ext uri="{FF2B5EF4-FFF2-40B4-BE49-F238E27FC236}">
                <a16:creationId xmlns:a16="http://schemas.microsoft.com/office/drawing/2014/main" id="{E3D23B46-BC64-BB30-2AAE-4C9147A83C05}"/>
              </a:ext>
            </a:extLst>
          </p:cNvPr>
          <p:cNvCxnSpPr/>
          <p:nvPr/>
        </p:nvCxnSpPr>
        <p:spPr>
          <a:xfrm>
            <a:off x="2675466" y="2573867"/>
            <a:ext cx="139982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直線コネクタ 7">
            <a:extLst>
              <a:ext uri="{FF2B5EF4-FFF2-40B4-BE49-F238E27FC236}">
                <a16:creationId xmlns:a16="http://schemas.microsoft.com/office/drawing/2014/main" id="{27EA8E65-7BC1-F717-2AF8-8CB133215BEA}"/>
              </a:ext>
            </a:extLst>
          </p:cNvPr>
          <p:cNvCxnSpPr>
            <a:cxnSpLocks/>
          </p:cNvCxnSpPr>
          <p:nvPr/>
        </p:nvCxnSpPr>
        <p:spPr>
          <a:xfrm>
            <a:off x="953910" y="4270537"/>
            <a:ext cx="1924757" cy="0"/>
          </a:xfrm>
          <a:prstGeom prst="line">
            <a:avLst/>
          </a:prstGeom>
          <a:ln w="571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8CD9E483-C3C3-0E93-4685-D68EA20FB6D5}"/>
              </a:ext>
            </a:extLst>
          </p:cNvPr>
          <p:cNvCxnSpPr>
            <a:cxnSpLocks/>
          </p:cNvCxnSpPr>
          <p:nvPr/>
        </p:nvCxnSpPr>
        <p:spPr>
          <a:xfrm>
            <a:off x="965199" y="4660004"/>
            <a:ext cx="1924757" cy="0"/>
          </a:xfrm>
          <a:prstGeom prst="line">
            <a:avLst/>
          </a:prstGeom>
          <a:ln w="571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DA618F1F-3D25-6D49-0505-BAE4F7AC3B44}"/>
              </a:ext>
            </a:extLst>
          </p:cNvPr>
          <p:cNvCxnSpPr>
            <a:cxnSpLocks/>
          </p:cNvCxnSpPr>
          <p:nvPr/>
        </p:nvCxnSpPr>
        <p:spPr>
          <a:xfrm>
            <a:off x="953910" y="5060759"/>
            <a:ext cx="1924757" cy="0"/>
          </a:xfrm>
          <a:prstGeom prst="line">
            <a:avLst/>
          </a:prstGeom>
          <a:ln w="57150">
            <a:solidFill>
              <a:srgbClr val="00B0F0"/>
            </a:solidFill>
          </a:ln>
        </p:spPr>
        <p:style>
          <a:lnRef idx="1">
            <a:schemeClr val="accent1"/>
          </a:lnRef>
          <a:fillRef idx="0">
            <a:schemeClr val="accent1"/>
          </a:fillRef>
          <a:effectRef idx="0">
            <a:schemeClr val="accent1"/>
          </a:effectRef>
          <a:fontRef idx="minor">
            <a:schemeClr val="tx1"/>
          </a:fontRef>
        </p:style>
      </p:cxnSp>
      <p:sp>
        <p:nvSpPr>
          <p:cNvPr id="13" name="吹き出し: 角を丸めた四角形 43">
            <a:extLst>
              <a:ext uri="{FF2B5EF4-FFF2-40B4-BE49-F238E27FC236}">
                <a16:creationId xmlns:a16="http://schemas.microsoft.com/office/drawing/2014/main" id="{86958545-99FF-239A-D6A0-0E562A6B2CE1}"/>
              </a:ext>
            </a:extLst>
          </p:cNvPr>
          <p:cNvSpPr/>
          <p:nvPr/>
        </p:nvSpPr>
        <p:spPr>
          <a:xfrm>
            <a:off x="2938748" y="5043194"/>
            <a:ext cx="2273079" cy="813556"/>
          </a:xfrm>
          <a:prstGeom prst="wedgeRoundRectCallout">
            <a:avLst>
              <a:gd name="adj1" fmla="val -63970"/>
              <a:gd name="adj2" fmla="val -42438"/>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ja-JP" altLang="en-US" sz="1600" dirty="0">
                <a:solidFill>
                  <a:srgbClr val="FF0000"/>
                </a:solidFill>
              </a:rPr>
              <a:t>外部から</a:t>
            </a:r>
            <a:endParaRPr kumimoji="1" lang="en-US" altLang="ja-JP" sz="1600" dirty="0">
              <a:solidFill>
                <a:srgbClr val="FF0000"/>
              </a:solidFill>
            </a:endParaRPr>
          </a:p>
          <a:p>
            <a:pPr algn="ctr"/>
            <a:r>
              <a:rPr kumimoji="1" lang="en-US" altLang="ja-JP" sz="1600" dirty="0">
                <a:solidFill>
                  <a:srgbClr val="FF0000"/>
                </a:solidFill>
              </a:rPr>
              <a:t>SMTP, HTTP, HTTPS</a:t>
            </a:r>
          </a:p>
          <a:p>
            <a:pPr algn="ctr"/>
            <a:r>
              <a:rPr kumimoji="1" lang="ja-JP" altLang="en-US" sz="1600" dirty="0">
                <a:solidFill>
                  <a:srgbClr val="FF0000"/>
                </a:solidFill>
              </a:rPr>
              <a:t>などに接続できる</a:t>
            </a:r>
            <a:endParaRPr kumimoji="1" lang="en-US" altLang="ja-JP" sz="1600" dirty="0">
              <a:solidFill>
                <a:srgbClr val="FF0000"/>
              </a:solidFill>
            </a:endParaRPr>
          </a:p>
        </p:txBody>
      </p:sp>
      <p:sp>
        <p:nvSpPr>
          <p:cNvPr id="14" name="吹き出し: 角を丸めた四角形 43">
            <a:extLst>
              <a:ext uri="{FF2B5EF4-FFF2-40B4-BE49-F238E27FC236}">
                <a16:creationId xmlns:a16="http://schemas.microsoft.com/office/drawing/2014/main" id="{DA7BF606-0443-EB0E-F3ED-13328D8228C1}"/>
              </a:ext>
            </a:extLst>
          </p:cNvPr>
          <p:cNvSpPr/>
          <p:nvPr/>
        </p:nvSpPr>
        <p:spPr>
          <a:xfrm>
            <a:off x="5446750" y="2635424"/>
            <a:ext cx="3578709" cy="1635113"/>
          </a:xfrm>
          <a:prstGeom prst="wedgeRoundRectCallout">
            <a:avLst>
              <a:gd name="adj1" fmla="val -64963"/>
              <a:gd name="adj2" fmla="val -25787"/>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ja-JP" altLang="en-US" dirty="0">
                <a:solidFill>
                  <a:schemeClr val="tx1"/>
                </a:solidFill>
              </a:rPr>
              <a:t>自宅内で </a:t>
            </a:r>
            <a:r>
              <a:rPr kumimoji="1" lang="en-US" altLang="ja-JP" dirty="0" err="1">
                <a:solidFill>
                  <a:schemeClr val="tx1"/>
                </a:solidFill>
              </a:rPr>
              <a:t>nmap</a:t>
            </a:r>
            <a:r>
              <a:rPr kumimoji="1" lang="en-US" altLang="ja-JP" dirty="0">
                <a:solidFill>
                  <a:schemeClr val="tx1"/>
                </a:solidFill>
              </a:rPr>
              <a:t> </a:t>
            </a:r>
            <a:r>
              <a:rPr kumimoji="1" lang="ja-JP" altLang="en-US" dirty="0">
                <a:solidFill>
                  <a:schemeClr val="tx1"/>
                </a:solidFill>
              </a:rPr>
              <a:t>を動かすと</a:t>
            </a:r>
            <a:br>
              <a:rPr kumimoji="1" lang="en-US" altLang="ja-JP" dirty="0">
                <a:solidFill>
                  <a:schemeClr val="tx1"/>
                </a:solidFill>
              </a:rPr>
            </a:br>
            <a:r>
              <a:rPr kumimoji="1" lang="en-US" altLang="ja-JP" dirty="0">
                <a:solidFill>
                  <a:schemeClr val="tx1"/>
                </a:solidFill>
              </a:rPr>
              <a:t>$ </a:t>
            </a:r>
            <a:r>
              <a:rPr kumimoji="1" lang="en-US" altLang="ja-JP" dirty="0" err="1">
                <a:solidFill>
                  <a:schemeClr val="tx1"/>
                </a:solidFill>
              </a:rPr>
              <a:t>nmap</a:t>
            </a:r>
            <a:r>
              <a:rPr kumimoji="1" lang="en-US" altLang="ja-JP" dirty="0">
                <a:solidFill>
                  <a:schemeClr val="tx1"/>
                </a:solidFill>
              </a:rPr>
              <a:t> localhost</a:t>
            </a:r>
          </a:p>
          <a:p>
            <a:r>
              <a:rPr kumimoji="1" lang="en-US" altLang="ja-JP" dirty="0">
                <a:solidFill>
                  <a:schemeClr val="tx1"/>
                </a:solidFill>
              </a:rPr>
              <a:t>3306/</a:t>
            </a:r>
            <a:r>
              <a:rPr kumimoji="1" lang="en-US" altLang="ja-JP" dirty="0" err="1">
                <a:solidFill>
                  <a:schemeClr val="tx1"/>
                </a:solidFill>
              </a:rPr>
              <a:t>tcp</a:t>
            </a:r>
            <a:r>
              <a:rPr kumimoji="1" lang="en-US" altLang="ja-JP" dirty="0">
                <a:solidFill>
                  <a:schemeClr val="tx1"/>
                </a:solidFill>
              </a:rPr>
              <a:t>  open  </a:t>
            </a:r>
            <a:r>
              <a:rPr kumimoji="1" lang="en-US" altLang="ja-JP" dirty="0" err="1">
                <a:solidFill>
                  <a:schemeClr val="tx1"/>
                </a:solidFill>
              </a:rPr>
              <a:t>mysql</a:t>
            </a:r>
            <a:endParaRPr kumimoji="1" lang="en-US" altLang="ja-JP" dirty="0">
              <a:solidFill>
                <a:schemeClr val="tx1"/>
              </a:solidFill>
            </a:endParaRPr>
          </a:p>
          <a:p>
            <a:r>
              <a:rPr kumimoji="1" lang="en-US" altLang="ja-JP" dirty="0">
                <a:solidFill>
                  <a:srgbClr val="FF0000"/>
                </a:solidFill>
              </a:rPr>
              <a:t>			</a:t>
            </a:r>
            <a:r>
              <a:rPr kumimoji="1" lang="ja-JP" altLang="en-US" dirty="0">
                <a:solidFill>
                  <a:srgbClr val="FF0000"/>
                </a:solidFill>
              </a:rPr>
              <a:t>　↑</a:t>
            </a:r>
            <a:endParaRPr kumimoji="1" lang="en-US" altLang="ja-JP" dirty="0">
              <a:solidFill>
                <a:srgbClr val="FF0000"/>
              </a:solidFill>
            </a:endParaRPr>
          </a:p>
          <a:p>
            <a:r>
              <a:rPr kumimoji="1" lang="en-US" altLang="ja-JP" dirty="0">
                <a:solidFill>
                  <a:srgbClr val="FF0000"/>
                </a:solidFill>
              </a:rPr>
              <a:t>			MySQL</a:t>
            </a:r>
            <a:r>
              <a:rPr kumimoji="1" lang="ja-JP" altLang="en-US" dirty="0">
                <a:solidFill>
                  <a:srgbClr val="FF0000"/>
                </a:solidFill>
              </a:rPr>
              <a:t>が見える</a:t>
            </a:r>
            <a:endParaRPr kumimoji="1" lang="en-US" altLang="ja-JP" dirty="0">
              <a:solidFill>
                <a:srgbClr val="FF0000"/>
              </a:solidFill>
            </a:endParaRPr>
          </a:p>
        </p:txBody>
      </p:sp>
      <p:sp>
        <p:nvSpPr>
          <p:cNvPr id="15" name="吹き出し: 角を丸めた四角形 43">
            <a:extLst>
              <a:ext uri="{FF2B5EF4-FFF2-40B4-BE49-F238E27FC236}">
                <a16:creationId xmlns:a16="http://schemas.microsoft.com/office/drawing/2014/main" id="{A1ED96E1-C4E7-EF5B-36FE-2F1F18F1305E}"/>
              </a:ext>
            </a:extLst>
          </p:cNvPr>
          <p:cNvSpPr/>
          <p:nvPr/>
        </p:nvSpPr>
        <p:spPr>
          <a:xfrm>
            <a:off x="5562017" y="238057"/>
            <a:ext cx="3348174" cy="698921"/>
          </a:xfrm>
          <a:prstGeom prst="wedgeRoundRectCallout">
            <a:avLst>
              <a:gd name="adj1" fmla="val -40043"/>
              <a:gd name="adj2" fmla="val -35046"/>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en-US" altLang="ja-JP" sz="1600" b="1" dirty="0" err="1">
                <a:solidFill>
                  <a:schemeClr val="tx1"/>
                </a:solidFill>
              </a:rPr>
              <a:t>nmap</a:t>
            </a:r>
            <a:r>
              <a:rPr kumimoji="1" lang="en-US" altLang="ja-JP" sz="1600" b="1" dirty="0">
                <a:solidFill>
                  <a:schemeClr val="tx1"/>
                </a:solidFill>
              </a:rPr>
              <a:t> </a:t>
            </a:r>
            <a:r>
              <a:rPr kumimoji="1" lang="ja-JP" altLang="en-US" sz="1600" b="1" dirty="0">
                <a:solidFill>
                  <a:schemeClr val="tx1"/>
                </a:solidFill>
              </a:rPr>
              <a:t>はポート番号を変えながら </a:t>
            </a:r>
            <a:r>
              <a:rPr kumimoji="1" lang="en-US" altLang="ja-JP" sz="1600" b="1" dirty="0">
                <a:solidFill>
                  <a:schemeClr val="tx1"/>
                </a:solidFill>
              </a:rPr>
              <a:t>telnet </a:t>
            </a:r>
            <a:r>
              <a:rPr kumimoji="1" lang="ja-JP" altLang="en-US" sz="1600" b="1" dirty="0">
                <a:solidFill>
                  <a:schemeClr val="tx1"/>
                </a:solidFill>
              </a:rPr>
              <a:t>を試すようなツール</a:t>
            </a:r>
            <a:endParaRPr kumimoji="1" lang="en-US" altLang="ja-JP" sz="1600" b="1" dirty="0">
              <a:solidFill>
                <a:srgbClr val="FF0000"/>
              </a:solidFill>
            </a:endParaRPr>
          </a:p>
        </p:txBody>
      </p:sp>
      <p:sp>
        <p:nvSpPr>
          <p:cNvPr id="16" name="吹き出し: 角を丸めた四角形 43">
            <a:extLst>
              <a:ext uri="{FF2B5EF4-FFF2-40B4-BE49-F238E27FC236}">
                <a16:creationId xmlns:a16="http://schemas.microsoft.com/office/drawing/2014/main" id="{56702557-6F69-1CE7-BE0B-C1386D0BA93B}"/>
              </a:ext>
            </a:extLst>
          </p:cNvPr>
          <p:cNvSpPr/>
          <p:nvPr/>
        </p:nvSpPr>
        <p:spPr>
          <a:xfrm>
            <a:off x="5450008" y="4565722"/>
            <a:ext cx="3578709" cy="972968"/>
          </a:xfrm>
          <a:prstGeom prst="wedgeRoundRectCallout">
            <a:avLst>
              <a:gd name="adj1" fmla="val -40043"/>
              <a:gd name="adj2" fmla="val -35046"/>
              <a:gd name="adj3" fmla="val 16667"/>
            </a:avLst>
          </a:prstGeom>
          <a:solidFill>
            <a:srgbClr val="FFFF00"/>
          </a:solidFill>
          <a:ln w="38100">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r>
              <a:rPr kumimoji="1" lang="en-US" altLang="ja-JP" sz="1600" b="1" dirty="0" err="1">
                <a:solidFill>
                  <a:schemeClr val="tx1"/>
                </a:solidFill>
              </a:rPr>
              <a:t>nmap</a:t>
            </a:r>
            <a:r>
              <a:rPr kumimoji="1" lang="en-US" altLang="ja-JP" sz="1600" b="1" dirty="0">
                <a:solidFill>
                  <a:schemeClr val="tx1"/>
                </a:solidFill>
              </a:rPr>
              <a:t> </a:t>
            </a:r>
            <a:r>
              <a:rPr kumimoji="1" lang="ja-JP" altLang="en-US" sz="1600" b="1" dirty="0">
                <a:solidFill>
                  <a:schemeClr val="tx1"/>
                </a:solidFill>
              </a:rPr>
              <a:t>は攻撃者が使う定番のツール</a:t>
            </a:r>
            <a:endParaRPr kumimoji="1" lang="en-US" altLang="ja-JP" sz="1600" b="1" dirty="0">
              <a:solidFill>
                <a:schemeClr val="tx1"/>
              </a:solidFill>
            </a:endParaRPr>
          </a:p>
          <a:p>
            <a:r>
              <a:rPr kumimoji="1" lang="ja-JP" altLang="en-US" sz="1600" b="1" dirty="0">
                <a:solidFill>
                  <a:schemeClr val="tx1"/>
                </a:solidFill>
              </a:rPr>
              <a:t>相手に「攻撃者」と勘違いされる</a:t>
            </a:r>
            <a:endParaRPr kumimoji="1" lang="en-US" altLang="ja-JP" sz="1600" b="1" dirty="0">
              <a:solidFill>
                <a:schemeClr val="tx1"/>
              </a:solidFill>
            </a:endParaRPr>
          </a:p>
          <a:p>
            <a:r>
              <a:rPr kumimoji="1" lang="ja-JP" altLang="en-US" sz="1600" b="1" dirty="0">
                <a:solidFill>
                  <a:schemeClr val="tx1"/>
                </a:solidFill>
              </a:rPr>
              <a:t>可能性が高いので使用には要注意</a:t>
            </a:r>
            <a:endParaRPr kumimoji="1" lang="en-US" altLang="ja-JP" sz="1600" b="1" dirty="0">
              <a:solidFill>
                <a:srgbClr val="FF0000"/>
              </a:solidFill>
            </a:endParaRPr>
          </a:p>
        </p:txBody>
      </p:sp>
    </p:spTree>
    <p:extLst>
      <p:ext uri="{BB962C8B-B14F-4D97-AF65-F5344CB8AC3E}">
        <p14:creationId xmlns:p14="http://schemas.microsoft.com/office/powerpoint/2010/main" val="3340588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500" fill="hold"/>
                                        <p:tgtEl>
                                          <p:spTgt spid="14"/>
                                        </p:tgtEl>
                                        <p:attrNameLst>
                                          <p:attrName>ppt_x</p:attrName>
                                        </p:attrNameLst>
                                      </p:cBhvr>
                                      <p:tavLst>
                                        <p:tav tm="0">
                                          <p:val>
                                            <p:strVal val="#ppt_x"/>
                                          </p:val>
                                        </p:tav>
                                        <p:tav tm="100000">
                                          <p:val>
                                            <p:strVal val="#ppt_x"/>
                                          </p:val>
                                        </p:tav>
                                      </p:tavLst>
                                    </p:anim>
                                    <p:anim calcmode="lin" valueType="num">
                                      <p:cBhvr additive="base">
                                        <p:cTn id="12" dur="500" fill="hold"/>
                                        <p:tgtEl>
                                          <p:spTgt spid="14"/>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anim calcmode="lin" valueType="num">
                                      <p:cBhvr additive="base">
                                        <p:cTn id="15" dur="500" fill="hold"/>
                                        <p:tgtEl>
                                          <p:spTgt spid="15"/>
                                        </p:tgtEl>
                                        <p:attrNameLst>
                                          <p:attrName>ppt_x</p:attrName>
                                        </p:attrNameLst>
                                      </p:cBhvr>
                                      <p:tavLst>
                                        <p:tav tm="0">
                                          <p:val>
                                            <p:strVal val="#ppt_x"/>
                                          </p:val>
                                        </p:tav>
                                        <p:tav tm="100000">
                                          <p:val>
                                            <p:strVal val="#ppt_x"/>
                                          </p:val>
                                        </p:tav>
                                      </p:tavLst>
                                    </p:anim>
                                    <p:anim calcmode="lin" valueType="num">
                                      <p:cBhvr additive="base">
                                        <p:cTn id="16" dur="500" fill="hold"/>
                                        <p:tgtEl>
                                          <p:spTgt spid="15"/>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anim calcmode="lin" valueType="num">
                                      <p:cBhvr additive="base">
                                        <p:cTn id="19" dur="500" fill="hold"/>
                                        <p:tgtEl>
                                          <p:spTgt spid="16"/>
                                        </p:tgtEl>
                                        <p:attrNameLst>
                                          <p:attrName>ppt_x</p:attrName>
                                        </p:attrNameLst>
                                      </p:cBhvr>
                                      <p:tavLst>
                                        <p:tav tm="0">
                                          <p:val>
                                            <p:strVal val="#ppt_x"/>
                                          </p:val>
                                        </p:tav>
                                        <p:tav tm="100000">
                                          <p:val>
                                            <p:strVal val="#ppt_x"/>
                                          </p:val>
                                        </p:tav>
                                      </p:tavLst>
                                    </p:anim>
                                    <p:anim calcmode="lin" valueType="num">
                                      <p:cBhvr additive="base">
                                        <p:cTn id="20"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4CBC88-BF99-3686-25BC-1270802BFC21}"/>
              </a:ext>
            </a:extLst>
          </p:cNvPr>
          <p:cNvSpPr>
            <a:spLocks noGrp="1"/>
          </p:cNvSpPr>
          <p:nvPr>
            <p:ph type="title"/>
          </p:nvPr>
        </p:nvSpPr>
        <p:spPr/>
        <p:txBody>
          <a:bodyPr>
            <a:normAutofit fontScale="90000"/>
          </a:bodyPr>
          <a:lstStyle/>
          <a:p>
            <a:r>
              <a:rPr kumimoji="1" lang="en-US" altLang="ja-JP" cap="none" dirty="0" err="1"/>
              <a:t>FireWall</a:t>
            </a:r>
            <a:r>
              <a:rPr kumimoji="1" lang="ja-JP" altLang="en-US" cap="none" dirty="0"/>
              <a:t>の設定の例</a:t>
            </a:r>
            <a:br>
              <a:rPr kumimoji="1" lang="en-US" altLang="ja-JP" cap="none" dirty="0"/>
            </a:br>
            <a:r>
              <a:rPr kumimoji="1" lang="en-US" altLang="ja-JP" cap="none" dirty="0"/>
              <a:t>	</a:t>
            </a:r>
            <a:r>
              <a:rPr kumimoji="1" lang="ja-JP" altLang="en-US" cap="none" dirty="0"/>
              <a:t>さくらインターネットのクラウド</a:t>
            </a:r>
          </a:p>
        </p:txBody>
      </p:sp>
      <p:sp>
        <p:nvSpPr>
          <p:cNvPr id="3" name="コンテンツ プレースホルダー 2">
            <a:extLst>
              <a:ext uri="{FF2B5EF4-FFF2-40B4-BE49-F238E27FC236}">
                <a16:creationId xmlns:a16="http://schemas.microsoft.com/office/drawing/2014/main" id="{3B15A7DD-BA63-70EE-D589-28C223063EDE}"/>
              </a:ext>
            </a:extLst>
          </p:cNvPr>
          <p:cNvSpPr>
            <a:spLocks noGrp="1"/>
          </p:cNvSpPr>
          <p:nvPr>
            <p:ph idx="1"/>
          </p:nvPr>
        </p:nvSpPr>
        <p:spPr/>
        <p:txBody>
          <a:bodyPr/>
          <a:lstStyle/>
          <a:p>
            <a:endParaRPr kumimoji="1" lang="ja-JP" altLang="en-US"/>
          </a:p>
        </p:txBody>
      </p:sp>
      <p:grpSp>
        <p:nvGrpSpPr>
          <p:cNvPr id="8" name="グループ化 7">
            <a:extLst>
              <a:ext uri="{FF2B5EF4-FFF2-40B4-BE49-F238E27FC236}">
                <a16:creationId xmlns:a16="http://schemas.microsoft.com/office/drawing/2014/main" id="{6BE69F2D-40B2-BBFF-A28D-8BAA0044A56B}"/>
              </a:ext>
            </a:extLst>
          </p:cNvPr>
          <p:cNvGrpSpPr/>
          <p:nvPr/>
        </p:nvGrpSpPr>
        <p:grpSpPr>
          <a:xfrm>
            <a:off x="711477" y="2015733"/>
            <a:ext cx="7933941" cy="4689867"/>
            <a:chOff x="466152" y="1990342"/>
            <a:chExt cx="6668426" cy="3941803"/>
          </a:xfrm>
        </p:grpSpPr>
        <p:pic>
          <p:nvPicPr>
            <p:cNvPr id="5" name="図 4">
              <a:extLst>
                <a:ext uri="{FF2B5EF4-FFF2-40B4-BE49-F238E27FC236}">
                  <a16:creationId xmlns:a16="http://schemas.microsoft.com/office/drawing/2014/main" id="{58C922B3-C1BD-A6DB-B400-3451315CE7BE}"/>
                </a:ext>
              </a:extLst>
            </p:cNvPr>
            <p:cNvPicPr>
              <a:picLocks noChangeAspect="1"/>
            </p:cNvPicPr>
            <p:nvPr/>
          </p:nvPicPr>
          <p:blipFill>
            <a:blip r:embed="rId2"/>
            <a:stretch>
              <a:fillRect/>
            </a:stretch>
          </p:blipFill>
          <p:spPr>
            <a:xfrm>
              <a:off x="466152" y="1990342"/>
              <a:ext cx="6668426" cy="1903054"/>
            </a:xfrm>
            <a:prstGeom prst="rect">
              <a:avLst/>
            </a:prstGeom>
          </p:spPr>
        </p:pic>
        <p:pic>
          <p:nvPicPr>
            <p:cNvPr id="7" name="図 6">
              <a:extLst>
                <a:ext uri="{FF2B5EF4-FFF2-40B4-BE49-F238E27FC236}">
                  <a16:creationId xmlns:a16="http://schemas.microsoft.com/office/drawing/2014/main" id="{7CAB89B2-6BAF-1E6F-BAF5-3682C026062E}"/>
                </a:ext>
              </a:extLst>
            </p:cNvPr>
            <p:cNvPicPr>
              <a:picLocks noChangeAspect="1"/>
            </p:cNvPicPr>
            <p:nvPr/>
          </p:nvPicPr>
          <p:blipFill>
            <a:blip r:embed="rId3"/>
            <a:stretch>
              <a:fillRect/>
            </a:stretch>
          </p:blipFill>
          <p:spPr>
            <a:xfrm>
              <a:off x="466152" y="3882107"/>
              <a:ext cx="6668426" cy="2050038"/>
            </a:xfrm>
            <a:prstGeom prst="rect">
              <a:avLst/>
            </a:prstGeom>
          </p:spPr>
        </p:pic>
      </p:grpSp>
      <p:sp>
        <p:nvSpPr>
          <p:cNvPr id="4" name="角丸四角形 3">
            <a:extLst>
              <a:ext uri="{FF2B5EF4-FFF2-40B4-BE49-F238E27FC236}">
                <a16:creationId xmlns:a16="http://schemas.microsoft.com/office/drawing/2014/main" id="{C5CDE388-FCBD-2C2C-BE5D-A13AA35F5428}"/>
              </a:ext>
            </a:extLst>
          </p:cNvPr>
          <p:cNvSpPr/>
          <p:nvPr/>
        </p:nvSpPr>
        <p:spPr>
          <a:xfrm>
            <a:off x="839096" y="3141233"/>
            <a:ext cx="6497619" cy="1409252"/>
          </a:xfrm>
          <a:prstGeom prst="round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角丸四角形 5">
            <a:extLst>
              <a:ext uri="{FF2B5EF4-FFF2-40B4-BE49-F238E27FC236}">
                <a16:creationId xmlns:a16="http://schemas.microsoft.com/office/drawing/2014/main" id="{D0D845F5-B813-AE5C-E7E8-1A5B03DF75C0}"/>
              </a:ext>
            </a:extLst>
          </p:cNvPr>
          <p:cNvSpPr/>
          <p:nvPr/>
        </p:nvSpPr>
        <p:spPr>
          <a:xfrm>
            <a:off x="839096" y="4550485"/>
            <a:ext cx="6497619" cy="1409252"/>
          </a:xfrm>
          <a:prstGeom prst="roundRect">
            <a:avLst/>
          </a:prstGeom>
          <a:noFill/>
          <a:ln w="57150">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吹き出し: 角を丸めた四角形 43">
            <a:extLst>
              <a:ext uri="{FF2B5EF4-FFF2-40B4-BE49-F238E27FC236}">
                <a16:creationId xmlns:a16="http://schemas.microsoft.com/office/drawing/2014/main" id="{7B0F00E3-C1EC-A9BD-38F1-BB5DCB46D1C5}"/>
              </a:ext>
            </a:extLst>
          </p:cNvPr>
          <p:cNvSpPr/>
          <p:nvPr/>
        </p:nvSpPr>
        <p:spPr>
          <a:xfrm>
            <a:off x="5520474" y="2375316"/>
            <a:ext cx="2494360" cy="675807"/>
          </a:xfrm>
          <a:prstGeom prst="wedgeRoundRectCallout">
            <a:avLst>
              <a:gd name="adj1" fmla="val -62807"/>
              <a:gd name="adj2" fmla="val 52212"/>
              <a:gd name="adj3" fmla="val 16667"/>
            </a:avLst>
          </a:prstGeom>
          <a:ln w="38100">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r>
              <a:rPr kumimoji="1" lang="ja-JP" altLang="en-US">
                <a:solidFill>
                  <a:schemeClr val="tx1"/>
                </a:solidFill>
              </a:rPr>
              <a:t>リモート接続の許可</a:t>
            </a:r>
            <a:endParaRPr kumimoji="1" lang="en-US" altLang="ja-JP" dirty="0">
              <a:solidFill>
                <a:srgbClr val="FF0000"/>
              </a:solidFill>
            </a:endParaRPr>
          </a:p>
        </p:txBody>
      </p:sp>
      <p:sp>
        <p:nvSpPr>
          <p:cNvPr id="10" name="吹き出し: 角を丸めた四角形 43">
            <a:extLst>
              <a:ext uri="{FF2B5EF4-FFF2-40B4-BE49-F238E27FC236}">
                <a16:creationId xmlns:a16="http://schemas.microsoft.com/office/drawing/2014/main" id="{80F06595-DEC4-B8B4-406E-A39ECF1A9A6B}"/>
              </a:ext>
            </a:extLst>
          </p:cNvPr>
          <p:cNvSpPr/>
          <p:nvPr/>
        </p:nvSpPr>
        <p:spPr>
          <a:xfrm>
            <a:off x="4178611" y="6091529"/>
            <a:ext cx="2494360" cy="675807"/>
          </a:xfrm>
          <a:prstGeom prst="wedgeRoundRectCallout">
            <a:avLst>
              <a:gd name="adj1" fmla="val -65489"/>
              <a:gd name="adj2" fmla="val -61642"/>
              <a:gd name="adj3" fmla="val 16667"/>
            </a:avLst>
          </a:prstGeom>
          <a:ln w="38100">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kumimoji="1" lang="en-US" altLang="ja-JP" dirty="0">
                <a:solidFill>
                  <a:schemeClr val="tx1"/>
                </a:solidFill>
              </a:rPr>
              <a:t>Web</a:t>
            </a:r>
            <a:r>
              <a:rPr kumimoji="1" lang="ja-JP" altLang="en-US">
                <a:solidFill>
                  <a:schemeClr val="tx1"/>
                </a:solidFill>
              </a:rPr>
              <a:t>やメールサーバへの接続許可</a:t>
            </a:r>
            <a:endParaRPr kumimoji="1" lang="en-US" altLang="ja-JP" dirty="0">
              <a:solidFill>
                <a:srgbClr val="FF0000"/>
              </a:solidFill>
            </a:endParaRPr>
          </a:p>
        </p:txBody>
      </p:sp>
    </p:spTree>
    <p:extLst>
      <p:ext uri="{BB962C8B-B14F-4D97-AF65-F5344CB8AC3E}">
        <p14:creationId xmlns:p14="http://schemas.microsoft.com/office/powerpoint/2010/main" val="779917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ppt_x"/>
                                          </p:val>
                                        </p:tav>
                                        <p:tav tm="100000">
                                          <p:val>
                                            <p:strVal val="#ppt_x"/>
                                          </p:val>
                                        </p:tav>
                                      </p:tavLst>
                                    </p:anim>
                                    <p:anim calcmode="lin" valueType="num">
                                      <p:cBhvr additive="base">
                                        <p:cTn id="1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4BAA3BB-221B-1BBC-598F-396DC6A2AE53}"/>
              </a:ext>
            </a:extLst>
          </p:cNvPr>
          <p:cNvSpPr>
            <a:spLocks noGrp="1"/>
          </p:cNvSpPr>
          <p:nvPr>
            <p:ph type="title"/>
          </p:nvPr>
        </p:nvSpPr>
        <p:spPr/>
        <p:txBody>
          <a:bodyPr/>
          <a:lstStyle/>
          <a:p>
            <a:r>
              <a:rPr kumimoji="1" lang="en-US" altLang="ja-JP" dirty="0"/>
              <a:t>OSS</a:t>
            </a:r>
            <a:r>
              <a:rPr kumimoji="1" lang="ja-JP" altLang="en-US"/>
              <a:t>オープンソースとライセンス</a:t>
            </a:r>
          </a:p>
        </p:txBody>
      </p:sp>
      <p:sp>
        <p:nvSpPr>
          <p:cNvPr id="3" name="コンテンツ プレースホルダー 2">
            <a:extLst>
              <a:ext uri="{FF2B5EF4-FFF2-40B4-BE49-F238E27FC236}">
                <a16:creationId xmlns:a16="http://schemas.microsoft.com/office/drawing/2014/main" id="{BDDF6DC7-4764-6857-C314-783E7DB2ABCB}"/>
              </a:ext>
            </a:extLst>
          </p:cNvPr>
          <p:cNvSpPr>
            <a:spLocks noGrp="1"/>
          </p:cNvSpPr>
          <p:nvPr>
            <p:ph idx="1"/>
          </p:nvPr>
        </p:nvSpPr>
        <p:spPr/>
        <p:txBody>
          <a:bodyPr>
            <a:normAutofit/>
          </a:bodyPr>
          <a:lstStyle/>
          <a:p>
            <a:r>
              <a:rPr lang="ja-JP" altLang="en-US" b="0" i="0" u="none" strike="noStrike">
                <a:solidFill>
                  <a:srgbClr val="4D5156"/>
                </a:solidFill>
                <a:effectLst/>
                <a:latin typeface="arial" panose="020B0604020202020204" pitchFamily="34" charset="0"/>
              </a:rPr>
              <a:t>オープンソースライセンス</a:t>
            </a:r>
            <a:endParaRPr lang="en-US" altLang="ja-JP" b="0" i="0" u="none" strike="noStrike" dirty="0">
              <a:solidFill>
                <a:srgbClr val="4D5156"/>
              </a:solidFill>
              <a:effectLst/>
              <a:latin typeface="arial" panose="020B0604020202020204" pitchFamily="34" charset="0"/>
            </a:endParaRPr>
          </a:p>
          <a:p>
            <a:pPr lvl="1"/>
            <a:r>
              <a:rPr lang="ja-JP" altLang="en-US" sz="2000" b="0" i="0" u="none" strike="noStrike">
                <a:solidFill>
                  <a:srgbClr val="4D5156"/>
                </a:solidFill>
                <a:effectLst/>
                <a:latin typeface="arial" panose="020B0604020202020204" pitchFamily="34" charset="0"/>
              </a:rPr>
              <a:t>ソフトウェアやそのソースコード、設計書の</a:t>
            </a:r>
            <a:br>
              <a:rPr lang="en-US" altLang="ja-JP" sz="2000" b="0" i="0" u="none" strike="noStrike" dirty="0">
                <a:solidFill>
                  <a:srgbClr val="4D5156"/>
                </a:solidFill>
                <a:effectLst/>
                <a:latin typeface="arial" panose="020B0604020202020204" pitchFamily="34" charset="0"/>
              </a:rPr>
            </a:br>
            <a:r>
              <a:rPr lang="ja-JP" altLang="en-US" sz="2000" b="0" i="0" u="none" strike="noStrike">
                <a:solidFill>
                  <a:srgbClr val="4D5156"/>
                </a:solidFill>
                <a:effectLst/>
                <a:latin typeface="arial" panose="020B0604020202020204" pitchFamily="34" charset="0"/>
              </a:rPr>
              <a:t>利用、修正、頒布を認めるソフトウェアの</a:t>
            </a:r>
            <a:br>
              <a:rPr lang="en-US" altLang="ja-JP" sz="2000" b="0" i="0" u="none" strike="noStrike" dirty="0">
                <a:solidFill>
                  <a:srgbClr val="4D5156"/>
                </a:solidFill>
                <a:effectLst/>
                <a:latin typeface="arial" panose="020B0604020202020204" pitchFamily="34" charset="0"/>
              </a:rPr>
            </a:br>
            <a:r>
              <a:rPr lang="ja-JP" altLang="en-US" sz="2000" b="0" i="0" u="none" strike="noStrike">
                <a:solidFill>
                  <a:srgbClr val="4D5156"/>
                </a:solidFill>
                <a:effectLst/>
                <a:latin typeface="arial" panose="020B0604020202020204" pitchFamily="34" charset="0"/>
              </a:rPr>
              <a:t>ライセンスの総称</a:t>
            </a:r>
            <a:endParaRPr lang="en-US" altLang="ja-JP" sz="2000" b="0" i="0" u="none" strike="noStrike" dirty="0">
              <a:solidFill>
                <a:srgbClr val="4D5156"/>
              </a:solidFill>
              <a:effectLst/>
              <a:latin typeface="arial" panose="020B0604020202020204" pitchFamily="34" charset="0"/>
            </a:endParaRPr>
          </a:p>
          <a:p>
            <a:pPr lvl="1"/>
            <a:r>
              <a:rPr kumimoji="1" lang="en-US" altLang="ja-JP" sz="2000" dirty="0">
                <a:solidFill>
                  <a:srgbClr val="4D5156"/>
                </a:solidFill>
                <a:latin typeface="arial" panose="020B0604020202020204" pitchFamily="34" charset="0"/>
              </a:rPr>
              <a:t>Linux , Apache </a:t>
            </a:r>
            <a:r>
              <a:rPr kumimoji="1" lang="ja-JP" altLang="en-US" sz="2000">
                <a:solidFill>
                  <a:srgbClr val="4D5156"/>
                </a:solidFill>
                <a:latin typeface="arial" panose="020B0604020202020204" pitchFamily="34" charset="0"/>
              </a:rPr>
              <a:t>などはインターネットの中で</a:t>
            </a:r>
            <a:br>
              <a:rPr lang="en-US" altLang="ja-JP" sz="2000" dirty="0">
                <a:solidFill>
                  <a:srgbClr val="4D5156"/>
                </a:solidFill>
                <a:latin typeface="arial" panose="020B0604020202020204" pitchFamily="34" charset="0"/>
              </a:rPr>
            </a:br>
            <a:r>
              <a:rPr lang="ja-JP" altLang="en-US" sz="2000">
                <a:solidFill>
                  <a:srgbClr val="4D5156"/>
                </a:solidFill>
                <a:latin typeface="arial" panose="020B0604020202020204" pitchFamily="34" charset="0"/>
              </a:rPr>
              <a:t>発達してきた</a:t>
            </a:r>
            <a:endParaRPr kumimoji="1" lang="en-US" altLang="ja-JP" sz="2000" dirty="0">
              <a:solidFill>
                <a:srgbClr val="4D5156"/>
              </a:solidFill>
              <a:latin typeface="arial" panose="020B0604020202020204" pitchFamily="34" charset="0"/>
            </a:endParaRPr>
          </a:p>
        </p:txBody>
      </p:sp>
      <p:grpSp>
        <p:nvGrpSpPr>
          <p:cNvPr id="5" name="グループ化 4">
            <a:extLst>
              <a:ext uri="{FF2B5EF4-FFF2-40B4-BE49-F238E27FC236}">
                <a16:creationId xmlns:a16="http://schemas.microsoft.com/office/drawing/2014/main" id="{F61A55E0-14C4-2A5D-8BA4-06D609298253}"/>
              </a:ext>
            </a:extLst>
          </p:cNvPr>
          <p:cNvGrpSpPr/>
          <p:nvPr/>
        </p:nvGrpSpPr>
        <p:grpSpPr>
          <a:xfrm>
            <a:off x="1443491" y="5574305"/>
            <a:ext cx="2486252" cy="1060542"/>
            <a:chOff x="4804911" y="4630236"/>
            <a:chExt cx="2989261" cy="1235154"/>
          </a:xfrm>
        </p:grpSpPr>
        <p:sp>
          <p:nvSpPr>
            <p:cNvPr id="4" name="正方形/長方形 3">
              <a:extLst>
                <a:ext uri="{FF2B5EF4-FFF2-40B4-BE49-F238E27FC236}">
                  <a16:creationId xmlns:a16="http://schemas.microsoft.com/office/drawing/2014/main" id="{1DFB149F-5E6D-5984-7D5F-A81172F51CC7}"/>
                </a:ext>
              </a:extLst>
            </p:cNvPr>
            <p:cNvSpPr/>
            <p:nvPr/>
          </p:nvSpPr>
          <p:spPr>
            <a:xfrm>
              <a:off x="4804912" y="4630236"/>
              <a:ext cx="2989260" cy="123515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26" name="Picture 2" descr="upload.wikimedia.org/wikipedia/commons/thumb/1/...">
              <a:extLst>
                <a:ext uri="{FF2B5EF4-FFF2-40B4-BE49-F238E27FC236}">
                  <a16:creationId xmlns:a16="http://schemas.microsoft.com/office/drawing/2014/main" id="{664EEE01-088E-76FF-792B-8FD3D64530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04911" y="4630236"/>
              <a:ext cx="2895600" cy="1105737"/>
            </a:xfrm>
            <a:prstGeom prst="rect">
              <a:avLst/>
            </a:prstGeom>
            <a:noFill/>
            <a:extLst>
              <a:ext uri="{909E8E84-426E-40DD-AFC4-6F175D3DCCD1}">
                <a14:hiddenFill xmlns:a14="http://schemas.microsoft.com/office/drawing/2010/main">
                  <a:solidFill>
                    <a:srgbClr val="FFFFFF"/>
                  </a:solidFill>
                </a14:hiddenFill>
              </a:ext>
            </a:extLst>
          </p:spPr>
        </p:pic>
      </p:grpSp>
      <p:pic>
        <p:nvPicPr>
          <p:cNvPr id="1028" name="Picture 4" descr="Linuxでファイルまたはフォルダーを移動またはコピーする方法は？ | Linuxから">
            <a:extLst>
              <a:ext uri="{FF2B5EF4-FFF2-40B4-BE49-F238E27FC236}">
                <a16:creationId xmlns:a16="http://schemas.microsoft.com/office/drawing/2014/main" id="{736360AB-832D-B2A8-755E-4CD5D52606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3491" y="4412261"/>
            <a:ext cx="2486252" cy="1060542"/>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a:extLst>
              <a:ext uri="{FF2B5EF4-FFF2-40B4-BE49-F238E27FC236}">
                <a16:creationId xmlns:a16="http://schemas.microsoft.com/office/drawing/2014/main" id="{0D3FC8A2-D67E-9478-4FAF-12D89D6C26CA}"/>
              </a:ext>
            </a:extLst>
          </p:cNvPr>
          <p:cNvSpPr txBox="1"/>
          <p:nvPr/>
        </p:nvSpPr>
        <p:spPr>
          <a:xfrm>
            <a:off x="4071256" y="4785083"/>
            <a:ext cx="4953001" cy="1077218"/>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sz="1600"/>
              <a:t>開発者はプログラムを</a:t>
            </a:r>
            <a:r>
              <a:rPr kumimoji="1" lang="ja-JP" altLang="en-US" sz="1600" b="1">
                <a:solidFill>
                  <a:srgbClr val="FF0000"/>
                </a:solidFill>
              </a:rPr>
              <a:t>ダウンロードして改良</a:t>
            </a:r>
            <a:br>
              <a:rPr kumimoji="1" lang="en-US" altLang="ja-JP" sz="1600" b="1" dirty="0">
                <a:solidFill>
                  <a:srgbClr val="FF0000"/>
                </a:solidFill>
              </a:rPr>
            </a:br>
            <a:r>
              <a:rPr kumimoji="1" lang="ja-JP" altLang="en-US" sz="1600"/>
              <a:t>していい。</a:t>
            </a:r>
            <a:endParaRPr kumimoji="1" lang="en-US" altLang="ja-JP" sz="1600" dirty="0"/>
          </a:p>
          <a:p>
            <a:pPr marL="285750" indent="-285750">
              <a:buFont typeface="Arial" panose="020B0604020202020204" pitchFamily="34" charset="0"/>
              <a:buChar char="•"/>
            </a:pPr>
            <a:r>
              <a:rPr kumimoji="1" lang="ja-JP" altLang="en-US" sz="1600"/>
              <a:t>ただし修正した内容は</a:t>
            </a:r>
            <a:r>
              <a:rPr kumimoji="1" lang="ja-JP" altLang="en-US" sz="1600" b="1">
                <a:solidFill>
                  <a:srgbClr val="FF0000"/>
                </a:solidFill>
              </a:rPr>
              <a:t>インターネットに公開</a:t>
            </a:r>
            <a:r>
              <a:rPr kumimoji="1" lang="ja-JP" altLang="en-US" sz="1600"/>
              <a:t>する必要がある。</a:t>
            </a:r>
          </a:p>
        </p:txBody>
      </p:sp>
    </p:spTree>
    <p:extLst>
      <p:ext uri="{BB962C8B-B14F-4D97-AF65-F5344CB8AC3E}">
        <p14:creationId xmlns:p14="http://schemas.microsoft.com/office/powerpoint/2010/main" val="315603616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DB0CBBC-90A2-2F57-D331-52E1AFF55E8D}"/>
              </a:ext>
            </a:extLst>
          </p:cNvPr>
          <p:cNvSpPr>
            <a:spLocks noGrp="1"/>
          </p:cNvSpPr>
          <p:nvPr>
            <p:ph type="title"/>
          </p:nvPr>
        </p:nvSpPr>
        <p:spPr/>
        <p:txBody>
          <a:bodyPr/>
          <a:lstStyle/>
          <a:p>
            <a:r>
              <a:rPr kumimoji="1" lang="en-US" altLang="ja-JP" dirty="0"/>
              <a:t>OSS</a:t>
            </a:r>
            <a:r>
              <a:rPr kumimoji="1" lang="ja-JP" altLang="en-US"/>
              <a:t>ライセンス違反</a:t>
            </a:r>
          </a:p>
        </p:txBody>
      </p:sp>
      <p:sp>
        <p:nvSpPr>
          <p:cNvPr id="3" name="コンテンツ プレースホルダー 2">
            <a:extLst>
              <a:ext uri="{FF2B5EF4-FFF2-40B4-BE49-F238E27FC236}">
                <a16:creationId xmlns:a16="http://schemas.microsoft.com/office/drawing/2014/main" id="{ACC5C152-7759-1D83-2F8F-5CD22A17018B}"/>
              </a:ext>
            </a:extLst>
          </p:cNvPr>
          <p:cNvSpPr>
            <a:spLocks noGrp="1"/>
          </p:cNvSpPr>
          <p:nvPr>
            <p:ph idx="1"/>
          </p:nvPr>
        </p:nvSpPr>
        <p:spPr>
          <a:xfrm>
            <a:off x="1443491" y="2015733"/>
            <a:ext cx="6862309" cy="3450613"/>
          </a:xfrm>
        </p:spPr>
        <p:txBody>
          <a:bodyPr>
            <a:normAutofit/>
          </a:bodyPr>
          <a:lstStyle/>
          <a:p>
            <a:r>
              <a:rPr kumimoji="1" lang="ja-JP" altLang="en-US"/>
              <a:t>オープンソースのプログラムを改良して使ったのに</a:t>
            </a:r>
            <a:br>
              <a:rPr kumimoji="1" lang="en-US" altLang="ja-JP" dirty="0"/>
            </a:br>
            <a:r>
              <a:rPr kumimoji="1" lang="ja-JP" altLang="en-US"/>
              <a:t>インターネットに公開しない</a:t>
            </a:r>
            <a:endParaRPr kumimoji="1" lang="en-US" altLang="ja-JP" dirty="0"/>
          </a:p>
          <a:p>
            <a:r>
              <a:rPr lang="en-US" altLang="ja-JP" dirty="0"/>
              <a:t>OSS </a:t>
            </a:r>
            <a:r>
              <a:rPr lang="ja-JP" altLang="en-US"/>
              <a:t>ライセンス違反</a:t>
            </a:r>
            <a:endParaRPr lang="en-US" altLang="ja-JP" dirty="0"/>
          </a:p>
          <a:p>
            <a:r>
              <a:rPr kumimoji="1" lang="ja-JP" altLang="en-US"/>
              <a:t>事例</a:t>
            </a:r>
            <a:endParaRPr kumimoji="1" lang="en-US" altLang="ja-JP" dirty="0"/>
          </a:p>
          <a:p>
            <a:pPr lvl="1"/>
            <a:r>
              <a:rPr lang="en-US" altLang="ja-JP" sz="2000" dirty="0"/>
              <a:t>FANTEC</a:t>
            </a:r>
            <a:r>
              <a:rPr lang="ja-JP" altLang="en-US" sz="2000"/>
              <a:t>のメディアプレーヤーが</a:t>
            </a:r>
            <a:r>
              <a:rPr lang="en-US" altLang="ja-JP" sz="2000" dirty="0"/>
              <a:t>GPLv2</a:t>
            </a:r>
            <a:r>
              <a:rPr lang="ja-JP" altLang="en-US" sz="2000"/>
              <a:t>の</a:t>
            </a:r>
            <a:r>
              <a:rPr lang="en-US" altLang="ja-JP" sz="2000" dirty="0"/>
              <a:t>OSS</a:t>
            </a:r>
            <a:r>
              <a:rPr lang="ja-JP" altLang="en-US" sz="2000"/>
              <a:t>を利用</a:t>
            </a:r>
            <a:endParaRPr lang="en-US" altLang="ja-JP" sz="2000" dirty="0"/>
          </a:p>
          <a:p>
            <a:pPr lvl="1"/>
            <a:r>
              <a:rPr lang="ja-JP" altLang="en-US" sz="2000"/>
              <a:t>開示コードに明記されていなかった</a:t>
            </a:r>
            <a:endParaRPr lang="en-US" altLang="ja-JP" sz="2000" dirty="0"/>
          </a:p>
          <a:p>
            <a:pPr lvl="1"/>
            <a:r>
              <a:rPr lang="ja-JP" altLang="en-US" sz="2000"/>
              <a:t>訴訟・罰金・信用低下</a:t>
            </a:r>
            <a:r>
              <a:rPr lang="en-US" altLang="ja-JP" sz="2000" dirty="0"/>
              <a:t> </a:t>
            </a:r>
            <a:endParaRPr kumimoji="1" lang="ja-JP" altLang="en-US" sz="2000"/>
          </a:p>
        </p:txBody>
      </p:sp>
      <p:pic>
        <p:nvPicPr>
          <p:cNvPr id="2050" name="Picture 2" descr="GNU General Public License - Wikipedia">
            <a:extLst>
              <a:ext uri="{FF2B5EF4-FFF2-40B4-BE49-F238E27FC236}">
                <a16:creationId xmlns:a16="http://schemas.microsoft.com/office/drawing/2014/main" id="{BB959611-4490-84DB-BD22-4F7DE0182B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5830" y="193835"/>
            <a:ext cx="3047679" cy="15164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564884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BD2105A-02B0-42EB-9C0A-CA2BB655F9A8}"/>
              </a:ext>
            </a:extLst>
          </p:cNvPr>
          <p:cNvSpPr>
            <a:spLocks noGrp="1"/>
          </p:cNvSpPr>
          <p:nvPr>
            <p:ph type="title"/>
          </p:nvPr>
        </p:nvSpPr>
        <p:spPr/>
        <p:txBody>
          <a:bodyPr/>
          <a:lstStyle/>
          <a:p>
            <a:r>
              <a:rPr kumimoji="1" lang="ja-JP" altLang="en-US" dirty="0"/>
              <a:t>まとめ</a:t>
            </a:r>
          </a:p>
        </p:txBody>
      </p:sp>
      <p:sp>
        <p:nvSpPr>
          <p:cNvPr id="3" name="コンテンツ プレースホルダー 2">
            <a:extLst>
              <a:ext uri="{FF2B5EF4-FFF2-40B4-BE49-F238E27FC236}">
                <a16:creationId xmlns:a16="http://schemas.microsoft.com/office/drawing/2014/main" id="{B78CB367-9AB9-463A-8C51-81511241A818}"/>
              </a:ext>
            </a:extLst>
          </p:cNvPr>
          <p:cNvSpPr>
            <a:spLocks noGrp="1"/>
          </p:cNvSpPr>
          <p:nvPr>
            <p:ph idx="1"/>
          </p:nvPr>
        </p:nvSpPr>
        <p:spPr>
          <a:xfrm>
            <a:off x="739298" y="2026244"/>
            <a:ext cx="4284647" cy="3450613"/>
          </a:xfrm>
        </p:spPr>
        <p:txBody>
          <a:bodyPr>
            <a:normAutofit/>
          </a:bodyPr>
          <a:lstStyle/>
          <a:p>
            <a:pPr marL="0" indent="0">
              <a:buNone/>
            </a:pPr>
            <a:r>
              <a:rPr lang="ja-JP" altLang="en-US" b="1" dirty="0">
                <a:solidFill>
                  <a:srgbClr val="0070C0"/>
                </a:solidFill>
              </a:rPr>
              <a:t>今日のまとめ</a:t>
            </a:r>
            <a:endParaRPr lang="en-US" altLang="ja-JP" b="1" dirty="0">
              <a:solidFill>
                <a:srgbClr val="0070C0"/>
              </a:solidFill>
            </a:endParaRPr>
          </a:p>
          <a:p>
            <a:r>
              <a:rPr lang="en-US" altLang="ja-JP" dirty="0"/>
              <a:t>Web</a:t>
            </a:r>
            <a:r>
              <a:rPr lang="ja-JP" altLang="en-US" dirty="0"/>
              <a:t>プログラミングで、</a:t>
            </a:r>
            <a:br>
              <a:rPr lang="en-US" altLang="ja-JP" dirty="0"/>
            </a:br>
            <a:r>
              <a:rPr lang="ja-JP" altLang="en-US" dirty="0"/>
              <a:t>セキュリティ対策としての</a:t>
            </a:r>
            <a:br>
              <a:rPr lang="en-US" altLang="ja-JP" dirty="0"/>
            </a:br>
            <a:r>
              <a:rPr lang="ja-JP" altLang="en-US" dirty="0"/>
              <a:t>攻撃方法と防御方法を解説</a:t>
            </a:r>
            <a:endParaRPr lang="en-US" altLang="ja-JP" dirty="0"/>
          </a:p>
          <a:p>
            <a:r>
              <a:rPr kumimoji="1" lang="ja-JP" altLang="en-US" dirty="0"/>
              <a:t>インターネットの仕組みを</a:t>
            </a:r>
            <a:br>
              <a:rPr kumimoji="1" lang="en-US" altLang="ja-JP" dirty="0"/>
            </a:br>
            <a:r>
              <a:rPr kumimoji="1" lang="ja-JP" altLang="en-US" dirty="0"/>
              <a:t>理解して対策を考える</a:t>
            </a:r>
            <a:endParaRPr kumimoji="1" lang="en-US" altLang="ja-JP" dirty="0"/>
          </a:p>
          <a:p>
            <a:r>
              <a:rPr lang="ja-JP" altLang="en-US" dirty="0"/>
              <a:t>個人情報漏洩は、</a:t>
            </a:r>
            <a:br>
              <a:rPr lang="en-US" altLang="ja-JP" dirty="0"/>
            </a:br>
            <a:r>
              <a:rPr lang="ja-JP" altLang="en-US" dirty="0"/>
              <a:t>きわめて重大なリスク。</a:t>
            </a:r>
            <a:endParaRPr lang="en-US" altLang="ja-JP" dirty="0"/>
          </a:p>
        </p:txBody>
      </p:sp>
      <p:sp>
        <p:nvSpPr>
          <p:cNvPr id="4" name="コンテンツ プレースホルダー 2">
            <a:extLst>
              <a:ext uri="{FF2B5EF4-FFF2-40B4-BE49-F238E27FC236}">
                <a16:creationId xmlns:a16="http://schemas.microsoft.com/office/drawing/2014/main" id="{03DBB326-C7D0-4518-938F-56C01FB7759E}"/>
              </a:ext>
            </a:extLst>
          </p:cNvPr>
          <p:cNvSpPr txBox="1">
            <a:spLocks/>
          </p:cNvSpPr>
          <p:nvPr/>
        </p:nvSpPr>
        <p:spPr>
          <a:xfrm>
            <a:off x="4539975" y="2026243"/>
            <a:ext cx="4284647" cy="3450613"/>
          </a:xfrm>
          <a:prstGeom prst="rect">
            <a:avLst/>
          </a:prstGeom>
        </p:spPr>
        <p:txBody>
          <a:bodyPr vert="horz" lIns="91440" tIns="45720" rIns="91440" bIns="45720" rtlCol="0" anchor="t">
            <a:normAutofit/>
          </a:bodyPr>
          <a:lstStyle>
            <a:lvl1pPr marL="228600" indent="-228600" algn="l" defTabSz="685800" rtl="0" eaLnBrk="1" latinLnBrk="0" hangingPunct="1">
              <a:lnSpc>
                <a:spcPct val="120000"/>
              </a:lnSpc>
              <a:spcBef>
                <a:spcPts val="1000"/>
              </a:spcBef>
              <a:buClr>
                <a:schemeClr val="accent1"/>
              </a:buClr>
              <a:buSzPct val="100000"/>
              <a:buFont typeface="Arial" panose="020B0604020202020204" pitchFamily="34" charset="0"/>
              <a:buChar char="•"/>
              <a:defRPr kumimoji="1" sz="2000" kern="1200" cap="none">
                <a:solidFill>
                  <a:schemeClr val="tx1"/>
                </a:solidFill>
                <a:effectLst/>
                <a:latin typeface="+mn-lt"/>
                <a:ea typeface="+mn-ea"/>
                <a:cs typeface="+mn-cs"/>
              </a:defRPr>
            </a:lvl1pPr>
            <a:lvl2pPr marL="6858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kumimoji="1" sz="1600" kern="1200" cap="none" baseline="0">
                <a:solidFill>
                  <a:schemeClr val="tx1"/>
                </a:solidFill>
                <a:effectLst/>
                <a:latin typeface="+mn-lt"/>
                <a:ea typeface="+mn-ea"/>
                <a:cs typeface="+mn-cs"/>
              </a:defRPr>
            </a:lvl2pPr>
            <a:lvl3pPr marL="11430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kumimoji="1" sz="1600" kern="1200" cap="none">
                <a:solidFill>
                  <a:schemeClr val="tx1"/>
                </a:solidFill>
                <a:effectLst/>
                <a:latin typeface="+mn-lt"/>
                <a:ea typeface="+mn-ea"/>
                <a:cs typeface="+mn-cs"/>
              </a:defRPr>
            </a:lvl3pPr>
            <a:lvl4pPr marL="16002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kumimoji="1" sz="1400" kern="1200" cap="none" baseline="0">
                <a:solidFill>
                  <a:schemeClr val="tx1"/>
                </a:solidFill>
                <a:effectLst/>
                <a:latin typeface="+mn-lt"/>
                <a:ea typeface="+mn-ea"/>
                <a:cs typeface="+mn-cs"/>
              </a:defRPr>
            </a:lvl4pPr>
            <a:lvl5pPr marL="20574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cap="none">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baseline="0">
                <a:solidFill>
                  <a:schemeClr val="tx1"/>
                </a:solidFill>
                <a:effectLst/>
                <a:latin typeface="+mn-lt"/>
                <a:ea typeface="+mn-ea"/>
                <a:cs typeface="+mn-cs"/>
              </a:defRPr>
            </a:lvl9pPr>
          </a:lstStyle>
          <a:p>
            <a:pPr marL="0" indent="0">
              <a:buFont typeface="Arial" panose="020B0604020202020204" pitchFamily="34" charset="0"/>
              <a:buNone/>
            </a:pPr>
            <a:r>
              <a:rPr lang="ja-JP" altLang="en-US" b="1" dirty="0">
                <a:solidFill>
                  <a:srgbClr val="0070C0"/>
                </a:solidFill>
              </a:rPr>
              <a:t>全４回のまとめ</a:t>
            </a:r>
            <a:endParaRPr lang="en-US" altLang="ja-JP" b="1" dirty="0">
              <a:solidFill>
                <a:srgbClr val="0070C0"/>
              </a:solidFill>
            </a:endParaRPr>
          </a:p>
          <a:p>
            <a:r>
              <a:rPr lang="en-US" altLang="ja-JP" dirty="0"/>
              <a:t>Web</a:t>
            </a:r>
            <a:r>
              <a:rPr lang="ja-JP" altLang="en-US" dirty="0"/>
              <a:t>の仕組みと</a:t>
            </a:r>
            <a:r>
              <a:rPr lang="en-US" altLang="ja-JP" dirty="0"/>
              <a:t>HTML</a:t>
            </a:r>
          </a:p>
          <a:p>
            <a:r>
              <a:rPr lang="ja-JP" altLang="en-US" dirty="0"/>
              <a:t>フロントエンドのプログラミング</a:t>
            </a:r>
            <a:endParaRPr lang="en-US" altLang="ja-JP" dirty="0"/>
          </a:p>
          <a:p>
            <a:r>
              <a:rPr lang="ja-JP" altLang="en-US" dirty="0"/>
              <a:t>バックエンドのプログラミング</a:t>
            </a:r>
            <a:endParaRPr lang="en-US" altLang="ja-JP" dirty="0"/>
          </a:p>
          <a:p>
            <a:r>
              <a:rPr lang="ja-JP" altLang="en-US" dirty="0"/>
              <a:t>情報セキュリティ</a:t>
            </a:r>
          </a:p>
        </p:txBody>
      </p:sp>
    </p:spTree>
    <p:extLst>
      <p:ext uri="{BB962C8B-B14F-4D97-AF65-F5344CB8AC3E}">
        <p14:creationId xmlns:p14="http://schemas.microsoft.com/office/powerpoint/2010/main" val="28180455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8B346F2-28FE-4A25-B7B5-00660FCADD52}"/>
              </a:ext>
            </a:extLst>
          </p:cNvPr>
          <p:cNvSpPr>
            <a:spLocks noGrp="1"/>
          </p:cNvSpPr>
          <p:nvPr>
            <p:ph type="title"/>
          </p:nvPr>
        </p:nvSpPr>
        <p:spPr/>
        <p:txBody>
          <a:bodyPr/>
          <a:lstStyle/>
          <a:p>
            <a:r>
              <a:rPr kumimoji="1" lang="en-US" altLang="ja-JP" dirty="0" err="1"/>
              <a:t>Paiza</a:t>
            </a:r>
            <a:r>
              <a:rPr kumimoji="1" lang="en-US" altLang="ja-JP" dirty="0"/>
              <a:t> Cloud </a:t>
            </a:r>
            <a:r>
              <a:rPr kumimoji="1" lang="ja-JP" altLang="en-US" dirty="0"/>
              <a:t>の登録</a:t>
            </a:r>
            <a:r>
              <a:rPr kumimoji="1" lang="en-US" altLang="ja-JP" dirty="0"/>
              <a:t>(1)</a:t>
            </a:r>
            <a:endParaRPr kumimoji="1" lang="ja-JP" altLang="en-US" dirty="0"/>
          </a:p>
        </p:txBody>
      </p:sp>
      <p:sp>
        <p:nvSpPr>
          <p:cNvPr id="3" name="コンテンツ プレースホルダー 2">
            <a:extLst>
              <a:ext uri="{FF2B5EF4-FFF2-40B4-BE49-F238E27FC236}">
                <a16:creationId xmlns:a16="http://schemas.microsoft.com/office/drawing/2014/main" id="{CB3D7F15-100F-4080-94DF-E1778EF6018F}"/>
              </a:ext>
            </a:extLst>
          </p:cNvPr>
          <p:cNvSpPr>
            <a:spLocks noGrp="1"/>
          </p:cNvSpPr>
          <p:nvPr>
            <p:ph idx="1"/>
          </p:nvPr>
        </p:nvSpPr>
        <p:spPr>
          <a:xfrm>
            <a:off x="685800" y="2046906"/>
            <a:ext cx="6571343" cy="3450613"/>
          </a:xfrm>
        </p:spPr>
        <p:txBody>
          <a:bodyPr/>
          <a:lstStyle/>
          <a:p>
            <a:r>
              <a:rPr kumimoji="1" lang="en-US" altLang="ja-JP" dirty="0"/>
              <a:t>Web</a:t>
            </a:r>
            <a:r>
              <a:rPr kumimoji="1" lang="ja-JP" altLang="en-US" dirty="0"/>
              <a:t>システム構築の勉強用に</a:t>
            </a:r>
            <a:br>
              <a:rPr kumimoji="1" lang="en-US" altLang="ja-JP" dirty="0"/>
            </a:br>
            <a:r>
              <a:rPr kumimoji="1" lang="ja-JP" altLang="en-US" dirty="0"/>
              <a:t>サーバを借りれる</a:t>
            </a:r>
            <a:endParaRPr kumimoji="1" lang="en-US" altLang="ja-JP" dirty="0"/>
          </a:p>
          <a:p>
            <a:r>
              <a:rPr lang="en-US" altLang="ja-JP" dirty="0"/>
              <a:t>google</a:t>
            </a:r>
            <a:r>
              <a:rPr lang="ja-JP" altLang="en-US" dirty="0"/>
              <a:t>のメールアドレス</a:t>
            </a:r>
            <a:br>
              <a:rPr lang="en-US" altLang="ja-JP" dirty="0"/>
            </a:br>
            <a:r>
              <a:rPr lang="ja-JP" altLang="en-US" dirty="0"/>
              <a:t>で登録</a:t>
            </a:r>
            <a:endParaRPr lang="en-US" altLang="ja-JP" dirty="0"/>
          </a:p>
          <a:p>
            <a:r>
              <a:rPr kumimoji="1" lang="en-US" altLang="ja-JP" dirty="0"/>
              <a:t>https://paiza.cloud/ja/</a:t>
            </a:r>
            <a:endParaRPr kumimoji="1" lang="ja-JP" altLang="en-US" dirty="0"/>
          </a:p>
        </p:txBody>
      </p:sp>
      <p:pic>
        <p:nvPicPr>
          <p:cNvPr id="5" name="図 4" descr="コンピューターのスクリーンショット&#10;&#10;自動的に生成された説明">
            <a:extLst>
              <a:ext uri="{FF2B5EF4-FFF2-40B4-BE49-F238E27FC236}">
                <a16:creationId xmlns:a16="http://schemas.microsoft.com/office/drawing/2014/main" id="{D69325D9-A6DE-4B86-98B2-4876D4DFA2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43400" y="2475810"/>
            <a:ext cx="4349164" cy="3021709"/>
          </a:xfrm>
          <a:prstGeom prst="rect">
            <a:avLst/>
          </a:prstGeom>
        </p:spPr>
      </p:pic>
      <p:sp>
        <p:nvSpPr>
          <p:cNvPr id="6" name="楕円 5">
            <a:extLst>
              <a:ext uri="{FF2B5EF4-FFF2-40B4-BE49-F238E27FC236}">
                <a16:creationId xmlns:a16="http://schemas.microsoft.com/office/drawing/2014/main" id="{C50121C6-C337-42AD-BEBD-0718010AE632}"/>
              </a:ext>
            </a:extLst>
          </p:cNvPr>
          <p:cNvSpPr/>
          <p:nvPr/>
        </p:nvSpPr>
        <p:spPr>
          <a:xfrm>
            <a:off x="7443334" y="2743201"/>
            <a:ext cx="692748" cy="322117"/>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吹き出し: 角を丸めた四角形 6">
            <a:extLst>
              <a:ext uri="{FF2B5EF4-FFF2-40B4-BE49-F238E27FC236}">
                <a16:creationId xmlns:a16="http://schemas.microsoft.com/office/drawing/2014/main" id="{E87F9B11-A996-46C8-BBDA-5CD576D10BB3}"/>
              </a:ext>
            </a:extLst>
          </p:cNvPr>
          <p:cNvSpPr/>
          <p:nvPr/>
        </p:nvSpPr>
        <p:spPr>
          <a:xfrm>
            <a:off x="6745994" y="1476830"/>
            <a:ext cx="1556343" cy="601603"/>
          </a:xfrm>
          <a:prstGeom prst="wedgeRoundRectCallout">
            <a:avLst>
              <a:gd name="adj1" fmla="val 19186"/>
              <a:gd name="adj2" fmla="val 155835"/>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ja-JP" altLang="en-US" sz="1600" dirty="0">
                <a:solidFill>
                  <a:srgbClr val="FF0000"/>
                </a:solidFill>
              </a:rPr>
              <a:t>ログイン</a:t>
            </a:r>
            <a:endParaRPr kumimoji="1" lang="ja-JP" altLang="en-US" sz="1600" dirty="0"/>
          </a:p>
        </p:txBody>
      </p:sp>
    </p:spTree>
    <p:extLst>
      <p:ext uri="{BB962C8B-B14F-4D97-AF65-F5344CB8AC3E}">
        <p14:creationId xmlns:p14="http://schemas.microsoft.com/office/powerpoint/2010/main" val="17876090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B93A561-6B1A-4BAA-A62F-9CCF6756C8B4}"/>
              </a:ext>
            </a:extLst>
          </p:cNvPr>
          <p:cNvSpPr>
            <a:spLocks noGrp="1"/>
          </p:cNvSpPr>
          <p:nvPr>
            <p:ph type="title"/>
          </p:nvPr>
        </p:nvSpPr>
        <p:spPr/>
        <p:txBody>
          <a:bodyPr/>
          <a:lstStyle/>
          <a:p>
            <a:r>
              <a:rPr kumimoji="1" lang="en-US" altLang="ja-JP" dirty="0" err="1"/>
              <a:t>Paiza</a:t>
            </a:r>
            <a:r>
              <a:rPr kumimoji="1" lang="en-US" altLang="ja-JP" dirty="0"/>
              <a:t> Cloud </a:t>
            </a:r>
            <a:r>
              <a:rPr kumimoji="1" lang="ja-JP" altLang="en-US" dirty="0"/>
              <a:t>の登録</a:t>
            </a:r>
            <a:r>
              <a:rPr kumimoji="1" lang="en-US" altLang="ja-JP" dirty="0"/>
              <a:t>(2)</a:t>
            </a:r>
            <a:endParaRPr kumimoji="1" lang="ja-JP" altLang="en-US" dirty="0"/>
          </a:p>
        </p:txBody>
      </p:sp>
      <p:pic>
        <p:nvPicPr>
          <p:cNvPr id="9" name="コンテンツ プレースホルダー 8" descr="グラフィカル ユーザー インターフェイス, アプリケーション&#10;&#10;自動的に生成された説明">
            <a:extLst>
              <a:ext uri="{FF2B5EF4-FFF2-40B4-BE49-F238E27FC236}">
                <a16:creationId xmlns:a16="http://schemas.microsoft.com/office/drawing/2014/main" id="{5818BEBA-8C90-4578-867D-1BAF2DA17B1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95932" y="1635136"/>
            <a:ext cx="4596992" cy="5137465"/>
          </a:xfrm>
        </p:spPr>
      </p:pic>
      <p:sp>
        <p:nvSpPr>
          <p:cNvPr id="10" name="楕円 9">
            <a:extLst>
              <a:ext uri="{FF2B5EF4-FFF2-40B4-BE49-F238E27FC236}">
                <a16:creationId xmlns:a16="http://schemas.microsoft.com/office/drawing/2014/main" id="{CFE30074-4E3F-43BE-A857-A46C85FC5410}"/>
              </a:ext>
            </a:extLst>
          </p:cNvPr>
          <p:cNvSpPr/>
          <p:nvPr/>
        </p:nvSpPr>
        <p:spPr>
          <a:xfrm>
            <a:off x="5227339" y="2195958"/>
            <a:ext cx="1097994" cy="426026"/>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楕円 10">
            <a:extLst>
              <a:ext uri="{FF2B5EF4-FFF2-40B4-BE49-F238E27FC236}">
                <a16:creationId xmlns:a16="http://schemas.microsoft.com/office/drawing/2014/main" id="{054773A6-B1BB-4803-B28A-8D34AC5A0090}"/>
              </a:ext>
            </a:extLst>
          </p:cNvPr>
          <p:cNvSpPr/>
          <p:nvPr/>
        </p:nvSpPr>
        <p:spPr>
          <a:xfrm>
            <a:off x="4797848" y="5783328"/>
            <a:ext cx="1631394" cy="426026"/>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3" name="直線矢印コネクタ 12">
            <a:extLst>
              <a:ext uri="{FF2B5EF4-FFF2-40B4-BE49-F238E27FC236}">
                <a16:creationId xmlns:a16="http://schemas.microsoft.com/office/drawing/2014/main" id="{97AFC64A-F145-4D9A-B931-5AC3770E81B0}"/>
              </a:ext>
            </a:extLst>
          </p:cNvPr>
          <p:cNvCxnSpPr>
            <a:cxnSpLocks/>
            <a:stCxn id="10" idx="4"/>
            <a:endCxn id="11" idx="0"/>
          </p:cNvCxnSpPr>
          <p:nvPr/>
        </p:nvCxnSpPr>
        <p:spPr>
          <a:xfrm flipH="1">
            <a:off x="5613545" y="2621984"/>
            <a:ext cx="162791" cy="316134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矢印コネクタ 14">
            <a:extLst>
              <a:ext uri="{FF2B5EF4-FFF2-40B4-BE49-F238E27FC236}">
                <a16:creationId xmlns:a16="http://schemas.microsoft.com/office/drawing/2014/main" id="{BF3BFBEF-2D13-4F6B-B775-CEE864A8B049}"/>
              </a:ext>
            </a:extLst>
          </p:cNvPr>
          <p:cNvCxnSpPr>
            <a:cxnSpLocks/>
          </p:cNvCxnSpPr>
          <p:nvPr/>
        </p:nvCxnSpPr>
        <p:spPr>
          <a:xfrm flipH="1">
            <a:off x="3823343" y="2577168"/>
            <a:ext cx="1597100" cy="803353"/>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7" name="テキスト ボックス 16">
            <a:extLst>
              <a:ext uri="{FF2B5EF4-FFF2-40B4-BE49-F238E27FC236}">
                <a16:creationId xmlns:a16="http://schemas.microsoft.com/office/drawing/2014/main" id="{39BC6016-6F2E-4743-9250-6B80D25C73DB}"/>
              </a:ext>
            </a:extLst>
          </p:cNvPr>
          <p:cNvSpPr txBox="1"/>
          <p:nvPr/>
        </p:nvSpPr>
        <p:spPr>
          <a:xfrm>
            <a:off x="2739589" y="3339900"/>
            <a:ext cx="2680854" cy="369332"/>
          </a:xfrm>
          <a:prstGeom prst="rect">
            <a:avLst/>
          </a:prstGeom>
          <a:noFill/>
        </p:spPr>
        <p:txBody>
          <a:bodyPr wrap="square" rtlCol="0">
            <a:spAutoFit/>
          </a:bodyPr>
          <a:lstStyle/>
          <a:p>
            <a:r>
              <a:rPr kumimoji="1" lang="en-US" altLang="ja-JP" dirty="0">
                <a:solidFill>
                  <a:srgbClr val="0070C0"/>
                </a:solidFill>
              </a:rPr>
              <a:t>tsaitoh.net@gmail.com</a:t>
            </a:r>
            <a:endParaRPr kumimoji="1" lang="ja-JP" altLang="en-US" dirty="0">
              <a:solidFill>
                <a:srgbClr val="0070C0"/>
              </a:solidFill>
            </a:endParaRPr>
          </a:p>
        </p:txBody>
      </p:sp>
      <p:sp>
        <p:nvSpPr>
          <p:cNvPr id="18" name="テキスト ボックス 17">
            <a:extLst>
              <a:ext uri="{FF2B5EF4-FFF2-40B4-BE49-F238E27FC236}">
                <a16:creationId xmlns:a16="http://schemas.microsoft.com/office/drawing/2014/main" id="{6253592B-4DFA-414F-B8B2-0EFD35F7E31F}"/>
              </a:ext>
            </a:extLst>
          </p:cNvPr>
          <p:cNvSpPr txBox="1"/>
          <p:nvPr/>
        </p:nvSpPr>
        <p:spPr>
          <a:xfrm>
            <a:off x="2764581" y="3806189"/>
            <a:ext cx="3415279" cy="369332"/>
          </a:xfrm>
          <a:prstGeom prst="rect">
            <a:avLst/>
          </a:prstGeom>
          <a:noFill/>
        </p:spPr>
        <p:txBody>
          <a:bodyPr wrap="square" rtlCol="0">
            <a:spAutoFit/>
          </a:bodyPr>
          <a:lstStyle/>
          <a:p>
            <a:r>
              <a:rPr kumimoji="1" lang="en-US" altLang="ja-JP" dirty="0">
                <a:solidFill>
                  <a:srgbClr val="0070C0"/>
                </a:solidFill>
              </a:rPr>
              <a:t>t-saitoh</a:t>
            </a:r>
            <a:r>
              <a:rPr kumimoji="1" lang="ja-JP" altLang="en-US" dirty="0">
                <a:solidFill>
                  <a:srgbClr val="0070C0"/>
                </a:solidFill>
              </a:rPr>
              <a:t>    </a:t>
            </a:r>
            <a:r>
              <a:rPr kumimoji="1" lang="ja-JP" altLang="en-US" sz="1200" dirty="0">
                <a:solidFill>
                  <a:srgbClr val="0070C0"/>
                </a:solidFill>
              </a:rPr>
              <a:t>← アカウントの名前</a:t>
            </a:r>
            <a:endParaRPr kumimoji="1" lang="ja-JP" altLang="en-US" dirty="0">
              <a:solidFill>
                <a:srgbClr val="0070C0"/>
              </a:solidFill>
            </a:endParaRPr>
          </a:p>
        </p:txBody>
      </p:sp>
      <p:sp>
        <p:nvSpPr>
          <p:cNvPr id="19" name="テキスト ボックス 18">
            <a:extLst>
              <a:ext uri="{FF2B5EF4-FFF2-40B4-BE49-F238E27FC236}">
                <a16:creationId xmlns:a16="http://schemas.microsoft.com/office/drawing/2014/main" id="{4FB3BA45-7F21-4097-AA20-5D8AB1DA68E9}"/>
              </a:ext>
            </a:extLst>
          </p:cNvPr>
          <p:cNvSpPr txBox="1"/>
          <p:nvPr/>
        </p:nvSpPr>
        <p:spPr>
          <a:xfrm>
            <a:off x="2739589" y="4294437"/>
            <a:ext cx="1684207" cy="261610"/>
          </a:xfrm>
          <a:prstGeom prst="rect">
            <a:avLst/>
          </a:prstGeom>
          <a:noFill/>
        </p:spPr>
        <p:txBody>
          <a:bodyPr wrap="square" rtlCol="0">
            <a:spAutoFit/>
          </a:bodyPr>
          <a:lstStyle/>
          <a:p>
            <a:r>
              <a:rPr kumimoji="1" lang="ja-JP" altLang="en-US" sz="1100" dirty="0">
                <a:solidFill>
                  <a:srgbClr val="0070C0"/>
                </a:solidFill>
              </a:rPr>
              <a:t>●●●●●●●●</a:t>
            </a:r>
            <a:endParaRPr kumimoji="1" lang="ja-JP" altLang="en-US" dirty="0">
              <a:solidFill>
                <a:srgbClr val="0070C0"/>
              </a:solidFill>
            </a:endParaRPr>
          </a:p>
        </p:txBody>
      </p:sp>
      <p:sp>
        <p:nvSpPr>
          <p:cNvPr id="20" name="吹き出し: 角を丸めた四角形 19">
            <a:extLst>
              <a:ext uri="{FF2B5EF4-FFF2-40B4-BE49-F238E27FC236}">
                <a16:creationId xmlns:a16="http://schemas.microsoft.com/office/drawing/2014/main" id="{363E2925-677A-4F5D-A33B-849C38A59D1C}"/>
              </a:ext>
            </a:extLst>
          </p:cNvPr>
          <p:cNvSpPr/>
          <p:nvPr/>
        </p:nvSpPr>
        <p:spPr>
          <a:xfrm>
            <a:off x="6421480" y="2922963"/>
            <a:ext cx="2203820" cy="1049235"/>
          </a:xfrm>
          <a:prstGeom prst="wedgeRoundRectCallout">
            <a:avLst>
              <a:gd name="adj1" fmla="val -72950"/>
              <a:gd name="adj2" fmla="val 43567"/>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ja-JP" altLang="en-US" sz="1600" dirty="0">
                <a:solidFill>
                  <a:srgbClr val="FF0000"/>
                </a:solidFill>
              </a:rPr>
              <a:t>おすすめコース</a:t>
            </a:r>
            <a:r>
              <a:rPr kumimoji="1" lang="en-US" altLang="ja-JP" sz="1600" dirty="0">
                <a:solidFill>
                  <a:srgbClr val="FF0000"/>
                </a:solidFill>
              </a:rPr>
              <a:t>Google </a:t>
            </a:r>
            <a:r>
              <a:rPr kumimoji="1" lang="ja-JP" altLang="en-US" sz="1600" dirty="0">
                <a:solidFill>
                  <a:srgbClr val="FF0000"/>
                </a:solidFill>
              </a:rPr>
              <a:t>アカウントを使えば登録も簡単</a:t>
            </a:r>
            <a:endParaRPr kumimoji="1" lang="ja-JP" altLang="en-US" sz="1600" dirty="0"/>
          </a:p>
        </p:txBody>
      </p:sp>
      <p:sp>
        <p:nvSpPr>
          <p:cNvPr id="21" name="吹き出し: 角を丸めた四角形 20">
            <a:extLst>
              <a:ext uri="{FF2B5EF4-FFF2-40B4-BE49-F238E27FC236}">
                <a16:creationId xmlns:a16="http://schemas.microsoft.com/office/drawing/2014/main" id="{13A08787-F0C9-4695-9FDC-AFF08CB5C600}"/>
              </a:ext>
            </a:extLst>
          </p:cNvPr>
          <p:cNvSpPr/>
          <p:nvPr/>
        </p:nvSpPr>
        <p:spPr>
          <a:xfrm>
            <a:off x="341581" y="2296026"/>
            <a:ext cx="2203820" cy="601603"/>
          </a:xfrm>
          <a:prstGeom prst="wedgeRoundRectCallout">
            <a:avLst>
              <a:gd name="adj1" fmla="val 139223"/>
              <a:gd name="adj2" fmla="val 36658"/>
              <a:gd name="adj3" fmla="val 16667"/>
            </a:avLst>
          </a:prstGeom>
          <a:ln>
            <a:solidFill>
              <a:srgbClr val="0070C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kumimoji="1" lang="ja-JP" altLang="en-US" sz="1600" dirty="0">
                <a:solidFill>
                  <a:srgbClr val="0070C0"/>
                </a:solidFill>
              </a:rPr>
              <a:t>手続きが面倒かな</a:t>
            </a:r>
            <a:r>
              <a:rPr kumimoji="1" lang="en-US" altLang="ja-JP" sz="1600" dirty="0">
                <a:solidFill>
                  <a:srgbClr val="0070C0"/>
                </a:solidFill>
              </a:rPr>
              <a:t>...</a:t>
            </a:r>
            <a:endParaRPr kumimoji="1" lang="ja-JP" altLang="en-US" sz="1600" dirty="0">
              <a:solidFill>
                <a:srgbClr val="0070C0"/>
              </a:solidFill>
            </a:endParaRPr>
          </a:p>
        </p:txBody>
      </p:sp>
    </p:spTree>
    <p:extLst>
      <p:ext uri="{BB962C8B-B14F-4D97-AF65-F5344CB8AC3E}">
        <p14:creationId xmlns:p14="http://schemas.microsoft.com/office/powerpoint/2010/main" val="31556197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20749B3-FC34-42C6-9300-D3026E54A103}"/>
              </a:ext>
            </a:extLst>
          </p:cNvPr>
          <p:cNvSpPr>
            <a:spLocks noGrp="1"/>
          </p:cNvSpPr>
          <p:nvPr>
            <p:ph type="title"/>
          </p:nvPr>
        </p:nvSpPr>
        <p:spPr/>
        <p:txBody>
          <a:bodyPr/>
          <a:lstStyle/>
          <a:p>
            <a:r>
              <a:rPr kumimoji="1" lang="en-US" altLang="ja-JP" cap="none" dirty="0" err="1"/>
              <a:t>Paiza</a:t>
            </a:r>
            <a:r>
              <a:rPr kumimoji="1" lang="en-US" altLang="ja-JP" cap="none" dirty="0"/>
              <a:t> Cloud </a:t>
            </a:r>
            <a:r>
              <a:rPr kumimoji="1" lang="ja-JP" altLang="en-US" cap="none" dirty="0"/>
              <a:t>のサーバを作成</a:t>
            </a:r>
          </a:p>
        </p:txBody>
      </p:sp>
      <p:pic>
        <p:nvPicPr>
          <p:cNvPr id="5" name="コンテンツ プレースホルダー 4" descr="グラフィカル ユーザー インターフェイス, アプリケーション&#10;&#10;自動的に生成された説明">
            <a:extLst>
              <a:ext uri="{FF2B5EF4-FFF2-40B4-BE49-F238E27FC236}">
                <a16:creationId xmlns:a16="http://schemas.microsoft.com/office/drawing/2014/main" id="{B1A09A39-EC1A-4391-9F21-48FFC7DA07C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66292" y="1536772"/>
            <a:ext cx="4740418" cy="2370209"/>
          </a:xfrm>
        </p:spPr>
      </p:pic>
      <p:pic>
        <p:nvPicPr>
          <p:cNvPr id="7" name="図 6" descr="グラフィカル ユーザー インターフェイス, テキスト, アプリケーション, メール&#10;&#10;自動的に生成された説明">
            <a:extLst>
              <a:ext uri="{FF2B5EF4-FFF2-40B4-BE49-F238E27FC236}">
                <a16:creationId xmlns:a16="http://schemas.microsoft.com/office/drawing/2014/main" id="{A9BB5470-F38E-4437-A786-FAC301EB8C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97126" y="3553691"/>
            <a:ext cx="4318578" cy="4457700"/>
          </a:xfrm>
          <a:prstGeom prst="rect">
            <a:avLst/>
          </a:prstGeom>
        </p:spPr>
      </p:pic>
      <p:sp>
        <p:nvSpPr>
          <p:cNvPr id="8" name="楕円 7">
            <a:extLst>
              <a:ext uri="{FF2B5EF4-FFF2-40B4-BE49-F238E27FC236}">
                <a16:creationId xmlns:a16="http://schemas.microsoft.com/office/drawing/2014/main" id="{43E6150D-E397-4024-BDC1-4B5A6FF9482E}"/>
              </a:ext>
            </a:extLst>
          </p:cNvPr>
          <p:cNvSpPr/>
          <p:nvPr/>
        </p:nvSpPr>
        <p:spPr>
          <a:xfrm>
            <a:off x="1912638" y="2829803"/>
            <a:ext cx="1786525" cy="723887"/>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9" name="直線矢印コネクタ 8">
            <a:extLst>
              <a:ext uri="{FF2B5EF4-FFF2-40B4-BE49-F238E27FC236}">
                <a16:creationId xmlns:a16="http://schemas.microsoft.com/office/drawing/2014/main" id="{68EDBBB3-4BDF-46EF-A607-F6CD8D3AF614}"/>
              </a:ext>
            </a:extLst>
          </p:cNvPr>
          <p:cNvCxnSpPr>
            <a:cxnSpLocks/>
            <a:stCxn id="8" idx="5"/>
          </p:cNvCxnSpPr>
          <p:nvPr/>
        </p:nvCxnSpPr>
        <p:spPr>
          <a:xfrm>
            <a:off x="3437532" y="3447679"/>
            <a:ext cx="864304" cy="105158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吹き出し: 角を丸めた四角形 11">
            <a:extLst>
              <a:ext uri="{FF2B5EF4-FFF2-40B4-BE49-F238E27FC236}">
                <a16:creationId xmlns:a16="http://schemas.microsoft.com/office/drawing/2014/main" id="{87FCD5B5-FC8C-4E69-BBF5-9EA4899FDAAB}"/>
              </a:ext>
            </a:extLst>
          </p:cNvPr>
          <p:cNvSpPr/>
          <p:nvPr/>
        </p:nvSpPr>
        <p:spPr>
          <a:xfrm>
            <a:off x="4230416" y="2138330"/>
            <a:ext cx="3460135" cy="1049235"/>
          </a:xfrm>
          <a:prstGeom prst="wedgeRoundRectCallout">
            <a:avLst>
              <a:gd name="adj1" fmla="val -49226"/>
              <a:gd name="adj2" fmla="val 20790"/>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ja-JP" altLang="en-US" b="1" dirty="0">
                <a:solidFill>
                  <a:srgbClr val="FF0000"/>
                </a:solidFill>
              </a:rPr>
              <a:t>無料コースで使うので</a:t>
            </a:r>
            <a:br>
              <a:rPr kumimoji="1" lang="en-US" altLang="ja-JP" b="1" dirty="0">
                <a:solidFill>
                  <a:srgbClr val="FF0000"/>
                </a:solidFill>
              </a:rPr>
            </a:br>
            <a:r>
              <a:rPr kumimoji="1" lang="ja-JP" altLang="en-US" b="1" dirty="0">
                <a:solidFill>
                  <a:srgbClr val="FF0000"/>
                </a:solidFill>
              </a:rPr>
              <a:t>サーバは</a:t>
            </a:r>
            <a:r>
              <a:rPr kumimoji="1" lang="en-US" altLang="ja-JP" b="1" dirty="0">
                <a:solidFill>
                  <a:srgbClr val="FF0000"/>
                </a:solidFill>
              </a:rPr>
              <a:t>2</a:t>
            </a:r>
            <a:r>
              <a:rPr kumimoji="1" lang="ja-JP" altLang="en-US" b="1" dirty="0">
                <a:solidFill>
                  <a:srgbClr val="FF0000"/>
                </a:solidFill>
              </a:rPr>
              <a:t>時間使用すると</a:t>
            </a:r>
            <a:br>
              <a:rPr kumimoji="1" lang="en-US" altLang="ja-JP" b="1" dirty="0">
                <a:solidFill>
                  <a:srgbClr val="FF0000"/>
                </a:solidFill>
              </a:rPr>
            </a:br>
            <a:r>
              <a:rPr kumimoji="1" lang="ja-JP" altLang="en-US" b="1" dirty="0">
                <a:solidFill>
                  <a:srgbClr val="FF0000"/>
                </a:solidFill>
              </a:rPr>
              <a:t>使えなくなります</a:t>
            </a:r>
            <a:endParaRPr kumimoji="1" lang="ja-JP" altLang="en-US" b="1" dirty="0"/>
          </a:p>
        </p:txBody>
      </p:sp>
    </p:spTree>
    <p:extLst>
      <p:ext uri="{BB962C8B-B14F-4D97-AF65-F5344CB8AC3E}">
        <p14:creationId xmlns:p14="http://schemas.microsoft.com/office/powerpoint/2010/main" val="18770368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F16D97D-F944-43D7-98B9-A606407F0369}"/>
              </a:ext>
            </a:extLst>
          </p:cNvPr>
          <p:cNvSpPr>
            <a:spLocks noGrp="1"/>
          </p:cNvSpPr>
          <p:nvPr>
            <p:ph type="title"/>
          </p:nvPr>
        </p:nvSpPr>
        <p:spPr/>
        <p:txBody>
          <a:bodyPr/>
          <a:lstStyle/>
          <a:p>
            <a:endParaRPr kumimoji="1" lang="ja-JP" altLang="en-US"/>
          </a:p>
        </p:txBody>
      </p:sp>
      <p:sp>
        <p:nvSpPr>
          <p:cNvPr id="3" name="コンテンツ プレースホルダー 2">
            <a:extLst>
              <a:ext uri="{FF2B5EF4-FFF2-40B4-BE49-F238E27FC236}">
                <a16:creationId xmlns:a16="http://schemas.microsoft.com/office/drawing/2014/main" id="{BB73A030-DB11-4515-B5CD-1A11263C85FF}"/>
              </a:ext>
            </a:extLst>
          </p:cNvPr>
          <p:cNvSpPr>
            <a:spLocks noGrp="1"/>
          </p:cNvSpPr>
          <p:nvPr>
            <p:ph idx="1"/>
          </p:nvPr>
        </p:nvSpPr>
        <p:spPr/>
        <p:txBody>
          <a:bodyPr/>
          <a:lstStyle/>
          <a:p>
            <a:endParaRPr kumimoji="1" lang="ja-JP" altLang="en-US"/>
          </a:p>
        </p:txBody>
      </p:sp>
      <p:pic>
        <p:nvPicPr>
          <p:cNvPr id="4" name="図 3" descr="グラフィカル ユーザー インターフェイス, テキスト, アプリケーション, メール&#10;&#10;自動的に生成された説明">
            <a:extLst>
              <a:ext uri="{FF2B5EF4-FFF2-40B4-BE49-F238E27FC236}">
                <a16:creationId xmlns:a16="http://schemas.microsoft.com/office/drawing/2014/main" id="{CA78B03F-22A6-4071-A1AB-BEC048936F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1274" y="0"/>
            <a:ext cx="7181451" cy="7412800"/>
          </a:xfrm>
          <a:prstGeom prst="rect">
            <a:avLst/>
          </a:prstGeom>
        </p:spPr>
      </p:pic>
      <p:sp>
        <p:nvSpPr>
          <p:cNvPr id="5" name="楕円 4">
            <a:extLst>
              <a:ext uri="{FF2B5EF4-FFF2-40B4-BE49-F238E27FC236}">
                <a16:creationId xmlns:a16="http://schemas.microsoft.com/office/drawing/2014/main" id="{85813771-EB8A-4284-B8A9-ED3A13461D64}"/>
              </a:ext>
            </a:extLst>
          </p:cNvPr>
          <p:cNvSpPr/>
          <p:nvPr/>
        </p:nvSpPr>
        <p:spPr>
          <a:xfrm>
            <a:off x="1995767" y="2912931"/>
            <a:ext cx="903298" cy="516069"/>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楕円 6">
            <a:extLst>
              <a:ext uri="{FF2B5EF4-FFF2-40B4-BE49-F238E27FC236}">
                <a16:creationId xmlns:a16="http://schemas.microsoft.com/office/drawing/2014/main" id="{41A1A0DB-FF55-47AD-AE10-CE4589792976}"/>
              </a:ext>
            </a:extLst>
          </p:cNvPr>
          <p:cNvSpPr/>
          <p:nvPr/>
        </p:nvSpPr>
        <p:spPr>
          <a:xfrm>
            <a:off x="1912283" y="4534221"/>
            <a:ext cx="1070265" cy="516069"/>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四角形: 角を丸くする 8">
            <a:extLst>
              <a:ext uri="{FF2B5EF4-FFF2-40B4-BE49-F238E27FC236}">
                <a16:creationId xmlns:a16="http://schemas.microsoft.com/office/drawing/2014/main" id="{D255E3CC-7A98-4A83-811B-A7FB43C0E99F}"/>
              </a:ext>
            </a:extLst>
          </p:cNvPr>
          <p:cNvSpPr/>
          <p:nvPr/>
        </p:nvSpPr>
        <p:spPr>
          <a:xfrm>
            <a:off x="1244357" y="1938830"/>
            <a:ext cx="2150919" cy="308046"/>
          </a:xfrm>
          <a:prstGeom prst="roundRect">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dirty="0" err="1">
                <a:solidFill>
                  <a:srgbClr val="FF0000"/>
                </a:solidFill>
              </a:rPr>
              <a:t>tohrusaitoh</a:t>
            </a:r>
            <a:endParaRPr kumimoji="1" lang="ja-JP" altLang="en-US" dirty="0">
              <a:solidFill>
                <a:srgbClr val="FF0000"/>
              </a:solidFill>
            </a:endParaRPr>
          </a:p>
        </p:txBody>
      </p:sp>
      <p:cxnSp>
        <p:nvCxnSpPr>
          <p:cNvPr id="10" name="直線矢印コネクタ 9">
            <a:extLst>
              <a:ext uri="{FF2B5EF4-FFF2-40B4-BE49-F238E27FC236}">
                <a16:creationId xmlns:a16="http://schemas.microsoft.com/office/drawing/2014/main" id="{C08DB785-DDA7-4CEE-B214-CBB1ACB6FC90}"/>
              </a:ext>
            </a:extLst>
          </p:cNvPr>
          <p:cNvCxnSpPr>
            <a:cxnSpLocks/>
            <a:endCxn id="5" idx="0"/>
          </p:cNvCxnSpPr>
          <p:nvPr/>
        </p:nvCxnSpPr>
        <p:spPr>
          <a:xfrm>
            <a:off x="2280823" y="2246876"/>
            <a:ext cx="166593" cy="66605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矢印コネクタ 11">
            <a:extLst>
              <a:ext uri="{FF2B5EF4-FFF2-40B4-BE49-F238E27FC236}">
                <a16:creationId xmlns:a16="http://schemas.microsoft.com/office/drawing/2014/main" id="{BE6145FD-3DF4-4E5C-913D-1D0978F83680}"/>
              </a:ext>
            </a:extLst>
          </p:cNvPr>
          <p:cNvCxnSpPr>
            <a:cxnSpLocks/>
            <a:stCxn id="5" idx="5"/>
          </p:cNvCxnSpPr>
          <p:nvPr/>
        </p:nvCxnSpPr>
        <p:spPr>
          <a:xfrm flipH="1">
            <a:off x="2403659" y="3441346"/>
            <a:ext cx="60276" cy="108852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線矢印コネクタ 17">
            <a:extLst>
              <a:ext uri="{FF2B5EF4-FFF2-40B4-BE49-F238E27FC236}">
                <a16:creationId xmlns:a16="http://schemas.microsoft.com/office/drawing/2014/main" id="{229C3C29-CA5B-4EF7-98AF-E0B499C8D756}"/>
              </a:ext>
            </a:extLst>
          </p:cNvPr>
          <p:cNvCxnSpPr>
            <a:cxnSpLocks/>
            <a:stCxn id="7" idx="5"/>
          </p:cNvCxnSpPr>
          <p:nvPr/>
        </p:nvCxnSpPr>
        <p:spPr>
          <a:xfrm>
            <a:off x="2825811" y="4974713"/>
            <a:ext cx="2816452" cy="11807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楕円 20">
            <a:extLst>
              <a:ext uri="{FF2B5EF4-FFF2-40B4-BE49-F238E27FC236}">
                <a16:creationId xmlns:a16="http://schemas.microsoft.com/office/drawing/2014/main" id="{C2333510-21BF-4BA9-914A-DEE1D4FF2956}"/>
              </a:ext>
            </a:extLst>
          </p:cNvPr>
          <p:cNvSpPr/>
          <p:nvPr/>
        </p:nvSpPr>
        <p:spPr>
          <a:xfrm>
            <a:off x="5566062" y="6053480"/>
            <a:ext cx="1458521" cy="555138"/>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吹き出し: 角を丸めた四角形 21">
            <a:extLst>
              <a:ext uri="{FF2B5EF4-FFF2-40B4-BE49-F238E27FC236}">
                <a16:creationId xmlns:a16="http://schemas.microsoft.com/office/drawing/2014/main" id="{12584CF0-719E-41D5-8DC6-E8F375281BA7}"/>
              </a:ext>
            </a:extLst>
          </p:cNvPr>
          <p:cNvSpPr/>
          <p:nvPr/>
        </p:nvSpPr>
        <p:spPr>
          <a:xfrm>
            <a:off x="3959845" y="1078479"/>
            <a:ext cx="2357130" cy="1049235"/>
          </a:xfrm>
          <a:prstGeom prst="wedgeRoundRectCallout">
            <a:avLst>
              <a:gd name="adj1" fmla="val -72950"/>
              <a:gd name="adj2" fmla="val 43567"/>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ja-JP" altLang="en-US" sz="1600" dirty="0">
                <a:solidFill>
                  <a:srgbClr val="FF0000"/>
                </a:solidFill>
              </a:rPr>
              <a:t>サーバにつける名前</a:t>
            </a:r>
            <a:endParaRPr kumimoji="1" lang="en-US" altLang="ja-JP" sz="1600" dirty="0">
              <a:solidFill>
                <a:srgbClr val="FF0000"/>
              </a:solidFill>
            </a:endParaRPr>
          </a:p>
          <a:p>
            <a:pPr algn="ctr"/>
            <a:r>
              <a:rPr kumimoji="1" lang="ja-JP" altLang="en-US" sz="1600" dirty="0">
                <a:solidFill>
                  <a:srgbClr val="FF0000"/>
                </a:solidFill>
              </a:rPr>
              <a:t>空白ナシの分かり易い名前をつけてください。</a:t>
            </a:r>
            <a:endParaRPr kumimoji="1" lang="ja-JP" altLang="en-US" sz="1600" dirty="0"/>
          </a:p>
        </p:txBody>
      </p:sp>
      <p:sp>
        <p:nvSpPr>
          <p:cNvPr id="23" name="吹き出し: 角を丸めた四角形 22">
            <a:extLst>
              <a:ext uri="{FF2B5EF4-FFF2-40B4-BE49-F238E27FC236}">
                <a16:creationId xmlns:a16="http://schemas.microsoft.com/office/drawing/2014/main" id="{B6D31E23-ADF9-42B2-B2A3-4430A6FD76C5}"/>
              </a:ext>
            </a:extLst>
          </p:cNvPr>
          <p:cNvSpPr/>
          <p:nvPr/>
        </p:nvSpPr>
        <p:spPr>
          <a:xfrm>
            <a:off x="5393974" y="2388313"/>
            <a:ext cx="2357130" cy="1049235"/>
          </a:xfrm>
          <a:prstGeom prst="wedgeRoundRectCallout">
            <a:avLst>
              <a:gd name="adj1" fmla="val -74272"/>
              <a:gd name="adj2" fmla="val 55451"/>
              <a:gd name="adj3" fmla="val 16667"/>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kumimoji="1" lang="en-US" altLang="ja-JP" sz="1600" dirty="0">
                <a:solidFill>
                  <a:srgbClr val="FF0000"/>
                </a:solidFill>
                <a:ea typeface="游ゴシック"/>
              </a:rPr>
              <a:t>PHP , Apache </a:t>
            </a:r>
            <a:r>
              <a:rPr kumimoji="1" lang="ja-JP" altLang="en-US" sz="1600">
                <a:solidFill>
                  <a:srgbClr val="FF0000"/>
                </a:solidFill>
                <a:ea typeface="游ゴシック"/>
              </a:rPr>
              <a:t>を</a:t>
            </a:r>
            <a:br>
              <a:rPr kumimoji="1" lang="en-US" altLang="ja-JP" sz="1600" dirty="0">
                <a:solidFill>
                  <a:srgbClr val="FF0000"/>
                </a:solidFill>
              </a:rPr>
            </a:br>
            <a:r>
              <a:rPr kumimoji="1" lang="ja-JP" altLang="en-US" sz="1600" dirty="0">
                <a:solidFill>
                  <a:srgbClr val="FF0000"/>
                </a:solidFill>
                <a:ea typeface="游ゴシック"/>
              </a:rPr>
              <a:t>選んで下さい。</a:t>
            </a:r>
            <a:endParaRPr kumimoji="1" lang="ja-JP" altLang="en-US" sz="1600" dirty="0">
              <a:ea typeface="游ゴシック"/>
            </a:endParaRPr>
          </a:p>
        </p:txBody>
      </p:sp>
    </p:spTree>
    <p:extLst>
      <p:ext uri="{BB962C8B-B14F-4D97-AF65-F5344CB8AC3E}">
        <p14:creationId xmlns:p14="http://schemas.microsoft.com/office/powerpoint/2010/main" val="731371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1D00183-3F22-49E6-BB19-D201D4EC35DF}"/>
              </a:ext>
            </a:extLst>
          </p:cNvPr>
          <p:cNvSpPr>
            <a:spLocks noGrp="1"/>
          </p:cNvSpPr>
          <p:nvPr>
            <p:ph type="title"/>
          </p:nvPr>
        </p:nvSpPr>
        <p:spPr/>
        <p:txBody>
          <a:bodyPr/>
          <a:lstStyle/>
          <a:p>
            <a:endParaRPr kumimoji="1" lang="ja-JP" altLang="en-US"/>
          </a:p>
        </p:txBody>
      </p:sp>
      <p:pic>
        <p:nvPicPr>
          <p:cNvPr id="5" name="コンテンツ プレースホルダー 4" descr="グラフィカル ユーザー インターフェイス, テキスト, アプリケーション&#10;&#10;自動的に生成された説明">
            <a:extLst>
              <a:ext uri="{FF2B5EF4-FFF2-40B4-BE49-F238E27FC236}">
                <a16:creationId xmlns:a16="http://schemas.microsoft.com/office/drawing/2014/main" id="{5CB3711F-9F6F-465B-ADFC-E1C1317D7EB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88221" y="0"/>
            <a:ext cx="7167557" cy="6972300"/>
          </a:xfrm>
        </p:spPr>
      </p:pic>
      <p:sp>
        <p:nvSpPr>
          <p:cNvPr id="6" name="吹き出し: 角を丸めた四角形 5">
            <a:extLst>
              <a:ext uri="{FF2B5EF4-FFF2-40B4-BE49-F238E27FC236}">
                <a16:creationId xmlns:a16="http://schemas.microsoft.com/office/drawing/2014/main" id="{CED4E7A1-5FBD-4E27-8B27-A601BFB45EEE}"/>
              </a:ext>
            </a:extLst>
          </p:cNvPr>
          <p:cNvSpPr/>
          <p:nvPr/>
        </p:nvSpPr>
        <p:spPr>
          <a:xfrm>
            <a:off x="4168935" y="216813"/>
            <a:ext cx="4528255" cy="769580"/>
          </a:xfrm>
          <a:prstGeom prst="wedgeRoundRectCallout">
            <a:avLst>
              <a:gd name="adj1" fmla="val -49226"/>
              <a:gd name="adj2" fmla="val 20790"/>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en-US" altLang="ja-JP" sz="2800" b="1" dirty="0" err="1">
                <a:solidFill>
                  <a:srgbClr val="FF0000"/>
                </a:solidFill>
              </a:rPr>
              <a:t>Paiza</a:t>
            </a:r>
            <a:r>
              <a:rPr kumimoji="1" lang="en-US" altLang="ja-JP" sz="2800" b="1" dirty="0">
                <a:solidFill>
                  <a:srgbClr val="FF0000"/>
                </a:solidFill>
              </a:rPr>
              <a:t> Cloud </a:t>
            </a:r>
            <a:r>
              <a:rPr kumimoji="1" lang="ja-JP" altLang="en-US" sz="2800" b="1" dirty="0">
                <a:solidFill>
                  <a:srgbClr val="FF0000"/>
                </a:solidFill>
              </a:rPr>
              <a:t>の最初の画面</a:t>
            </a:r>
            <a:endParaRPr kumimoji="1" lang="ja-JP" altLang="en-US" sz="2800" b="1" dirty="0"/>
          </a:p>
        </p:txBody>
      </p:sp>
      <p:sp>
        <p:nvSpPr>
          <p:cNvPr id="7" name="吹き出し: 角を丸めた四角形 6">
            <a:extLst>
              <a:ext uri="{FF2B5EF4-FFF2-40B4-BE49-F238E27FC236}">
                <a16:creationId xmlns:a16="http://schemas.microsoft.com/office/drawing/2014/main" id="{3B87F54B-CF3C-4BDA-A2C3-D37771777A73}"/>
              </a:ext>
            </a:extLst>
          </p:cNvPr>
          <p:cNvSpPr/>
          <p:nvPr/>
        </p:nvSpPr>
        <p:spPr>
          <a:xfrm>
            <a:off x="5792475" y="2441462"/>
            <a:ext cx="1756006" cy="601603"/>
          </a:xfrm>
          <a:prstGeom prst="wedgeRoundRectCallout">
            <a:avLst>
              <a:gd name="adj1" fmla="val -77851"/>
              <a:gd name="adj2" fmla="val 40112"/>
              <a:gd name="adj3" fmla="val 16667"/>
            </a:avLst>
          </a:prstGeom>
          <a:ln>
            <a:solidFill>
              <a:srgbClr val="00B05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kumimoji="1" lang="ja-JP" altLang="en-US" sz="1600" dirty="0">
                <a:solidFill>
                  <a:srgbClr val="00B050"/>
                </a:solidFill>
              </a:rPr>
              <a:t>作ったページを</a:t>
            </a:r>
            <a:br>
              <a:rPr kumimoji="1" lang="en-US" altLang="ja-JP" sz="1600" dirty="0">
                <a:solidFill>
                  <a:srgbClr val="00B050"/>
                </a:solidFill>
              </a:rPr>
            </a:br>
            <a:r>
              <a:rPr kumimoji="1" lang="ja-JP" altLang="en-US" sz="1600" dirty="0">
                <a:solidFill>
                  <a:srgbClr val="00B050"/>
                </a:solidFill>
              </a:rPr>
              <a:t>ブラウザで表示</a:t>
            </a:r>
          </a:p>
        </p:txBody>
      </p:sp>
      <p:sp>
        <p:nvSpPr>
          <p:cNvPr id="8" name="吹き出し: 角を丸めた四角形 7">
            <a:extLst>
              <a:ext uri="{FF2B5EF4-FFF2-40B4-BE49-F238E27FC236}">
                <a16:creationId xmlns:a16="http://schemas.microsoft.com/office/drawing/2014/main" id="{E01A1C14-FF52-421D-8C7C-3775B2D7EE3E}"/>
              </a:ext>
            </a:extLst>
          </p:cNvPr>
          <p:cNvSpPr/>
          <p:nvPr/>
        </p:nvSpPr>
        <p:spPr>
          <a:xfrm>
            <a:off x="5216658" y="1267039"/>
            <a:ext cx="2029691" cy="586715"/>
          </a:xfrm>
          <a:prstGeom prst="wedgeRoundRectCallout">
            <a:avLst>
              <a:gd name="adj1" fmla="val -71196"/>
              <a:gd name="adj2" fmla="val 46568"/>
              <a:gd name="adj3" fmla="val 16667"/>
            </a:avLst>
          </a:prstGeom>
          <a:ln>
            <a:solidFill>
              <a:schemeClr val="accent3"/>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kumimoji="1" lang="en-US" altLang="ja-JP" sz="1600" dirty="0">
                <a:solidFill>
                  <a:srgbClr val="7030A0"/>
                </a:solidFill>
              </a:rPr>
              <a:t>Web</a:t>
            </a:r>
            <a:r>
              <a:rPr kumimoji="1" lang="ja-JP" altLang="en-US" sz="1600" dirty="0">
                <a:solidFill>
                  <a:srgbClr val="7030A0"/>
                </a:solidFill>
              </a:rPr>
              <a:t>ページや</a:t>
            </a:r>
            <a:br>
              <a:rPr kumimoji="1" lang="en-US" altLang="ja-JP" sz="1600" dirty="0">
                <a:solidFill>
                  <a:srgbClr val="7030A0"/>
                </a:solidFill>
              </a:rPr>
            </a:br>
            <a:r>
              <a:rPr kumimoji="1" lang="ja-JP" altLang="en-US" sz="1600" dirty="0">
                <a:solidFill>
                  <a:srgbClr val="7030A0"/>
                </a:solidFill>
              </a:rPr>
              <a:t>プログラムを編集</a:t>
            </a:r>
          </a:p>
        </p:txBody>
      </p:sp>
      <p:pic>
        <p:nvPicPr>
          <p:cNvPr id="10" name="図 9">
            <a:extLst>
              <a:ext uri="{FF2B5EF4-FFF2-40B4-BE49-F238E27FC236}">
                <a16:creationId xmlns:a16="http://schemas.microsoft.com/office/drawing/2014/main" id="{11F98AFA-D9EE-48DA-819E-7FF4AB63BBF9}"/>
              </a:ext>
            </a:extLst>
          </p:cNvPr>
          <p:cNvPicPr>
            <a:picLocks noChangeAspect="1"/>
          </p:cNvPicPr>
          <p:nvPr/>
        </p:nvPicPr>
        <p:blipFill>
          <a:blip r:embed="rId3"/>
          <a:stretch>
            <a:fillRect/>
          </a:stretch>
        </p:blipFill>
        <p:spPr>
          <a:xfrm>
            <a:off x="3270252" y="3879841"/>
            <a:ext cx="4744581" cy="2387795"/>
          </a:xfrm>
          <a:prstGeom prst="rect">
            <a:avLst/>
          </a:prstGeom>
        </p:spPr>
      </p:pic>
      <p:sp>
        <p:nvSpPr>
          <p:cNvPr id="11" name="吹き出し: 角を丸めた四角形 10">
            <a:extLst>
              <a:ext uri="{FF2B5EF4-FFF2-40B4-BE49-F238E27FC236}">
                <a16:creationId xmlns:a16="http://schemas.microsoft.com/office/drawing/2014/main" id="{0226F341-146B-4733-A55C-9DAEF09D4E31}"/>
              </a:ext>
            </a:extLst>
          </p:cNvPr>
          <p:cNvSpPr/>
          <p:nvPr/>
        </p:nvSpPr>
        <p:spPr>
          <a:xfrm>
            <a:off x="1129166" y="4703444"/>
            <a:ext cx="1756006" cy="601603"/>
          </a:xfrm>
          <a:prstGeom prst="wedgeRoundRectCallout">
            <a:avLst>
              <a:gd name="adj1" fmla="val 84876"/>
              <a:gd name="adj2" fmla="val -51430"/>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ja-JP" altLang="en-US" sz="1600" dirty="0">
                <a:solidFill>
                  <a:srgbClr val="FF0000"/>
                </a:solidFill>
              </a:rPr>
              <a:t>ターミナルで</a:t>
            </a:r>
            <a:br>
              <a:rPr kumimoji="1" lang="en-US" altLang="ja-JP" sz="1600" dirty="0">
                <a:solidFill>
                  <a:srgbClr val="FF0000"/>
                </a:solidFill>
              </a:rPr>
            </a:br>
            <a:r>
              <a:rPr kumimoji="1" lang="ja-JP" altLang="en-US" sz="1600" dirty="0">
                <a:solidFill>
                  <a:srgbClr val="FF0000"/>
                </a:solidFill>
              </a:rPr>
              <a:t>サーバを操作</a:t>
            </a:r>
            <a:endParaRPr kumimoji="1" lang="ja-JP" altLang="en-US" sz="1600" dirty="0"/>
          </a:p>
        </p:txBody>
      </p:sp>
      <p:sp>
        <p:nvSpPr>
          <p:cNvPr id="12" name="楕円 11">
            <a:extLst>
              <a:ext uri="{FF2B5EF4-FFF2-40B4-BE49-F238E27FC236}">
                <a16:creationId xmlns:a16="http://schemas.microsoft.com/office/drawing/2014/main" id="{143F6197-2A89-4116-BBDB-C840979AA5A4}"/>
              </a:ext>
            </a:extLst>
          </p:cNvPr>
          <p:cNvSpPr/>
          <p:nvPr/>
        </p:nvSpPr>
        <p:spPr>
          <a:xfrm>
            <a:off x="988221" y="1782211"/>
            <a:ext cx="632761" cy="483008"/>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4" name="直線矢印コネクタ 13">
            <a:extLst>
              <a:ext uri="{FF2B5EF4-FFF2-40B4-BE49-F238E27FC236}">
                <a16:creationId xmlns:a16="http://schemas.microsoft.com/office/drawing/2014/main" id="{EABFC211-C6FF-42E1-A9B1-17BDB6353B79}"/>
              </a:ext>
            </a:extLst>
          </p:cNvPr>
          <p:cNvCxnSpPr/>
          <p:nvPr/>
        </p:nvCxnSpPr>
        <p:spPr>
          <a:xfrm>
            <a:off x="1443491" y="2234045"/>
            <a:ext cx="1975118" cy="180801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楕円 14">
            <a:extLst>
              <a:ext uri="{FF2B5EF4-FFF2-40B4-BE49-F238E27FC236}">
                <a16:creationId xmlns:a16="http://schemas.microsoft.com/office/drawing/2014/main" id="{8D547458-8304-4B75-B9BC-9709405CE387}"/>
              </a:ext>
            </a:extLst>
          </p:cNvPr>
          <p:cNvSpPr/>
          <p:nvPr/>
        </p:nvSpPr>
        <p:spPr>
          <a:xfrm>
            <a:off x="988221" y="1160417"/>
            <a:ext cx="632761" cy="483008"/>
          </a:xfrm>
          <a:prstGeom prst="ellipse">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6" name="直線矢印コネクタ 15">
            <a:extLst>
              <a:ext uri="{FF2B5EF4-FFF2-40B4-BE49-F238E27FC236}">
                <a16:creationId xmlns:a16="http://schemas.microsoft.com/office/drawing/2014/main" id="{5B8FF6F5-1070-45F0-8CAD-699524AF0CB4}"/>
              </a:ext>
            </a:extLst>
          </p:cNvPr>
          <p:cNvCxnSpPr>
            <a:cxnSpLocks/>
          </p:cNvCxnSpPr>
          <p:nvPr/>
        </p:nvCxnSpPr>
        <p:spPr>
          <a:xfrm>
            <a:off x="1595519" y="1510853"/>
            <a:ext cx="746997" cy="271358"/>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18" name="楕円 17">
            <a:extLst>
              <a:ext uri="{FF2B5EF4-FFF2-40B4-BE49-F238E27FC236}">
                <a16:creationId xmlns:a16="http://schemas.microsoft.com/office/drawing/2014/main" id="{C4A40705-4042-4479-8C19-E7B3FC4F9562}"/>
              </a:ext>
            </a:extLst>
          </p:cNvPr>
          <p:cNvSpPr/>
          <p:nvPr/>
        </p:nvSpPr>
        <p:spPr>
          <a:xfrm>
            <a:off x="988221" y="2349758"/>
            <a:ext cx="632761" cy="483008"/>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9" name="直線矢印コネクタ 18">
            <a:extLst>
              <a:ext uri="{FF2B5EF4-FFF2-40B4-BE49-F238E27FC236}">
                <a16:creationId xmlns:a16="http://schemas.microsoft.com/office/drawing/2014/main" id="{18B2CE7C-EBF4-44B1-A442-B7400CBED0DB}"/>
              </a:ext>
            </a:extLst>
          </p:cNvPr>
          <p:cNvCxnSpPr>
            <a:cxnSpLocks/>
            <a:stCxn id="18" idx="6"/>
          </p:cNvCxnSpPr>
          <p:nvPr/>
        </p:nvCxnSpPr>
        <p:spPr>
          <a:xfrm>
            <a:off x="1620982" y="2591262"/>
            <a:ext cx="810068" cy="2927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 name="吹き出し: 角を丸めた四角形 10">
            <a:extLst>
              <a:ext uri="{FF2B5EF4-FFF2-40B4-BE49-F238E27FC236}">
                <a16:creationId xmlns:a16="http://schemas.microsoft.com/office/drawing/2014/main" id="{AEF30E8A-D57D-F640-C908-970CA2265392}"/>
              </a:ext>
            </a:extLst>
          </p:cNvPr>
          <p:cNvSpPr/>
          <p:nvPr/>
        </p:nvSpPr>
        <p:spPr>
          <a:xfrm>
            <a:off x="4870626" y="5069151"/>
            <a:ext cx="2132339" cy="748433"/>
          </a:xfrm>
          <a:prstGeom prst="wedgeRoundRectCallout">
            <a:avLst>
              <a:gd name="adj1" fmla="val -50386"/>
              <a:gd name="adj2" fmla="val -95916"/>
              <a:gd name="adj3" fmla="val 16667"/>
            </a:avLst>
          </a:prstGeom>
          <a:solidFill>
            <a:srgbClr val="FFFF9F"/>
          </a:solidFill>
        </p:spPr>
        <p:style>
          <a:lnRef idx="2">
            <a:schemeClr val="accent1"/>
          </a:lnRef>
          <a:fillRef idx="1">
            <a:schemeClr val="lt1"/>
          </a:fillRef>
          <a:effectRef idx="0">
            <a:schemeClr val="accent1"/>
          </a:effectRef>
          <a:fontRef idx="minor">
            <a:schemeClr val="dk1"/>
          </a:fontRef>
        </p:style>
        <p:txBody>
          <a:bodyPr rtlCol="0" anchor="ctr"/>
          <a:lstStyle/>
          <a:p>
            <a:pPr algn="ctr"/>
            <a:r>
              <a:rPr kumimoji="1" lang="ja-JP" altLang="en-US" sz="1600" b="1">
                <a:solidFill>
                  <a:srgbClr val="FF0000"/>
                </a:solidFill>
              </a:rPr>
              <a:t>今日はターミナルをたくさん使います</a:t>
            </a:r>
            <a:endParaRPr kumimoji="1" lang="ja-JP" altLang="en-US" sz="1600" b="1" dirty="0"/>
          </a:p>
        </p:txBody>
      </p:sp>
    </p:spTree>
    <p:extLst>
      <p:ext uri="{BB962C8B-B14F-4D97-AF65-F5344CB8AC3E}">
        <p14:creationId xmlns:p14="http://schemas.microsoft.com/office/powerpoint/2010/main" val="1716326221"/>
      </p:ext>
    </p:extLst>
  </p:cSld>
  <p:clrMapOvr>
    <a:masterClrMapping/>
  </p:clrMapOvr>
</p:sld>
</file>

<file path=ppt/theme/theme1.xml><?xml version="1.0" encoding="utf-8"?>
<a:theme xmlns:a="http://schemas.openxmlformats.org/drawingml/2006/main" name="ギャラリー">
  <a:themeElements>
    <a:clrScheme name="ギャラリー">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ギャラリー">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ギャラリー">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f3151893-d3c0-4b9c-89a3-64979a909fcc">
      <Terms xmlns="http://schemas.microsoft.com/office/infopath/2007/PartnerControls"/>
    </lcf76f155ced4ddcb4097134ff3c332f>
    <TaxCatchAll xmlns="a7b29f89-ed28-4627-9d15-9fd767044f43" xsi:nil="true"/>
  </documentManagement>
</p:properties>
</file>

<file path=customXml/item3.xml><?xml version="1.0" encoding="utf-8"?>
<ct:contentTypeSchema xmlns:ct="http://schemas.microsoft.com/office/2006/metadata/contentType" xmlns:ma="http://schemas.microsoft.com/office/2006/metadata/properties/metaAttributes" ct:_="" ma:_="" ma:contentTypeName="ドキュメント" ma:contentTypeID="0x010100593035EC04C9A142BED423F8A030E59C" ma:contentTypeVersion="12" ma:contentTypeDescription="新しいドキュメントを作成します。" ma:contentTypeScope="" ma:versionID="36e073e03ff7e9965e759ed28913f232">
  <xsd:schema xmlns:xsd="http://www.w3.org/2001/XMLSchema" xmlns:xs="http://www.w3.org/2001/XMLSchema" xmlns:p="http://schemas.microsoft.com/office/2006/metadata/properties" xmlns:ns2="f3151893-d3c0-4b9c-89a3-64979a909fcc" xmlns:ns3="a7b29f89-ed28-4627-9d15-9fd767044f43" targetNamespace="http://schemas.microsoft.com/office/2006/metadata/properties" ma:root="true" ma:fieldsID="6d7980c593757a31ac42c8397043d806" ns2:_="" ns3:_="">
    <xsd:import namespace="f3151893-d3c0-4b9c-89a3-64979a909fcc"/>
    <xsd:import namespace="a7b29f89-ed28-4627-9d15-9fd767044f43"/>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2:MediaServiceDateTaken" minOccurs="0"/>
                <xsd:element ref="ns2:MediaServiceAutoKeyPoints" minOccurs="0"/>
                <xsd:element ref="ns2:MediaServiceKeyPoint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3151893-d3c0-4b9c-89a3-64979a909fc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DateTaken" ma:index="13" nillable="true" ma:displayName="MediaServiceDateTaken" ma:hidden="true" ma:internalName="MediaServiceDateTaken"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lcf76f155ced4ddcb4097134ff3c332f" ma:index="17" nillable="true" ma:taxonomy="true" ma:internalName="lcf76f155ced4ddcb4097134ff3c332f" ma:taxonomyFieldName="MediaServiceImageTags" ma:displayName="画像タグ" ma:readOnly="false" ma:fieldId="{5cf76f15-5ced-4ddc-b409-7134ff3c332f}" ma:taxonomyMulti="true" ma:sspId="c1ec0f05-8db9-4cb4-a53b-b8806002f24b"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a7b29f89-ed28-4627-9d15-9fd767044f43" elementFormDefault="qualified">
    <xsd:import namespace="http://schemas.microsoft.com/office/2006/documentManagement/types"/>
    <xsd:import namespace="http://schemas.microsoft.com/office/infopath/2007/PartnerControls"/>
    <xsd:element name="TaxCatchAll" ma:index="18" nillable="true" ma:displayName="Taxonomy Catch All Column" ma:hidden="true" ma:list="{d2964362-cf24-44b2-a656-b8d7987793a1}" ma:internalName="TaxCatchAll" ma:showField="CatchAllData" ma:web="a7b29f89-ed28-4627-9d15-9fd767044f43">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コンテンツ タイプ"/>
        <xsd:element ref="dc:title" minOccurs="0" maxOccurs="1" ma:index="4" ma:displayName="タイトル"/>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1302754-2AFD-4C84-A04B-3953F0128D1B}">
  <ds:schemaRefs>
    <ds:schemaRef ds:uri="http://schemas.microsoft.com/sharepoint/v3/contenttype/forms"/>
  </ds:schemaRefs>
</ds:datastoreItem>
</file>

<file path=customXml/itemProps2.xml><?xml version="1.0" encoding="utf-8"?>
<ds:datastoreItem xmlns:ds="http://schemas.openxmlformats.org/officeDocument/2006/customXml" ds:itemID="{C2571704-AB29-4298-A8A7-F0C0643EC467}">
  <ds:schemaRefs>
    <ds:schemaRef ds:uri="http://purl.org/dc/dcmitype/"/>
    <ds:schemaRef ds:uri="http://purl.org/dc/elements/1.1/"/>
    <ds:schemaRef ds:uri="http://schemas.microsoft.com/office/infopath/2007/PartnerControls"/>
    <ds:schemaRef ds:uri="http://schemas.microsoft.com/office/2006/documentManagement/types"/>
    <ds:schemaRef ds:uri="f3151893-d3c0-4b9c-89a3-64979a909fcc"/>
    <ds:schemaRef ds:uri="http://schemas.microsoft.com/office/2006/metadata/properties"/>
    <ds:schemaRef ds:uri="http://www.w3.org/XML/1998/namespace"/>
    <ds:schemaRef ds:uri="http://purl.org/dc/terms/"/>
    <ds:schemaRef ds:uri="http://schemas.openxmlformats.org/package/2006/metadata/core-properties"/>
    <ds:schemaRef ds:uri="a7b29f89-ed28-4627-9d15-9fd767044f43"/>
  </ds:schemaRefs>
</ds:datastoreItem>
</file>

<file path=customXml/itemProps3.xml><?xml version="1.0" encoding="utf-8"?>
<ds:datastoreItem xmlns:ds="http://schemas.openxmlformats.org/officeDocument/2006/customXml" ds:itemID="{A12D8B4D-FDD4-408C-9B52-4DFB55E294F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3151893-d3c0-4b9c-89a3-64979a909fcc"/>
    <ds:schemaRef ds:uri="a7b29f89-ed28-4627-9d15-9fd767044f4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Gallery</Template>
  <TotalTime>989</TotalTime>
  <Words>2819</Words>
  <Application>Microsoft Macintosh PowerPoint</Application>
  <PresentationFormat>画面に合わせる (4:3)</PresentationFormat>
  <Paragraphs>371</Paragraphs>
  <Slides>46</Slides>
  <Notes>5</Notes>
  <HiddenSlides>0</HiddenSlides>
  <MMClips>0</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46</vt:i4>
      </vt:variant>
    </vt:vector>
  </HeadingPairs>
  <TitlesOfParts>
    <vt:vector size="53" baseType="lpstr">
      <vt:lpstr>Meiryo</vt:lpstr>
      <vt:lpstr>游ゴシック</vt:lpstr>
      <vt:lpstr>Arial</vt:lpstr>
      <vt:lpstr>Arial</vt:lpstr>
      <vt:lpstr>Consolas</vt:lpstr>
      <vt:lpstr>Gill Sans MT</vt:lpstr>
      <vt:lpstr>ギャラリー</vt:lpstr>
      <vt:lpstr>福井大学 リカレント 教育プログラム プログラミング応用</vt:lpstr>
      <vt:lpstr>プログラミング応用    講義資料URL</vt:lpstr>
      <vt:lpstr>Webプログラミングと    セキュリティ</vt:lpstr>
      <vt:lpstr>Paiza Cloud のサーバを使って インターネットの攻撃の怖さを体験</vt:lpstr>
      <vt:lpstr>Paiza Cloud の登録(1)</vt:lpstr>
      <vt:lpstr>Paiza Cloud の登録(2)</vt:lpstr>
      <vt:lpstr>Paiza Cloud のサーバを作成</vt:lpstr>
      <vt:lpstr>PowerPoint プレゼンテーション</vt:lpstr>
      <vt:lpstr>PowerPoint プレゼンテーション</vt:lpstr>
      <vt:lpstr>PowerPoint プレゼンテーション</vt:lpstr>
      <vt:lpstr>演習で使うソフトを サーバにインストール</vt:lpstr>
      <vt:lpstr>Webプログラミングと    セキュリティ</vt:lpstr>
      <vt:lpstr>情報セキュリティコンテストの  CTF(Capture The Flag)を試す</vt:lpstr>
      <vt:lpstr>ポート番号とプロトコル</vt:lpstr>
      <vt:lpstr>サーバのプログラムに直接アクセス</vt:lpstr>
      <vt:lpstr>Webサーバ専用のテキストブラウザ</vt:lpstr>
      <vt:lpstr>URLトラバーサル攻撃(1)   サーバの仕組みを悪用</vt:lpstr>
      <vt:lpstr>URLトラバーサル攻撃(2)   バックアップファイルを読む</vt:lpstr>
      <vt:lpstr>URLトラバーサル攻撃(3)   PHPプログラムの漏えい</vt:lpstr>
      <vt:lpstr>URLトラバーサル攻撃(4)   データファイルのアクセス制限不備</vt:lpstr>
      <vt:lpstr>URLトラバーサル攻撃(5)   対策は？</vt:lpstr>
      <vt:lpstr>簡単なアクセス制限の方法   BASIC認証</vt:lpstr>
      <vt:lpstr>セッションハイジャック攻撃(1)   http:// は危険</vt:lpstr>
      <vt:lpstr>セッションハイジャック攻撃(2)   セッションキーの発行</vt:lpstr>
      <vt:lpstr>Cookieとトラッキング</vt:lpstr>
      <vt:lpstr>HTMLインジェクション(1)</vt:lpstr>
      <vt:lpstr>HTMLインジェクション(2)</vt:lpstr>
      <vt:lpstr>HTMLインジェクション(3)    対策は？</vt:lpstr>
      <vt:lpstr>SQLインジェクション攻撃(1)</vt:lpstr>
      <vt:lpstr>SQLインジェクション攻撃(2)   個人情報漏洩の怖さ</vt:lpstr>
      <vt:lpstr>インジェクション対策   JavaScript では不十分</vt:lpstr>
      <vt:lpstr>サニタイジングとは</vt:lpstr>
      <vt:lpstr>個人情報漏洩の怖さ</vt:lpstr>
      <vt:lpstr>多要素認証の重要性</vt:lpstr>
      <vt:lpstr>情報セキュリティと倫理(1)   とある親切な先生の話</vt:lpstr>
      <vt:lpstr>情報セキュリティと倫理(2)   とある親切な先生の話</vt:lpstr>
      <vt:lpstr>パスワード認証すれば安全とは限らない  ブルートフォース攻撃(総当たり攻撃)</vt:lpstr>
      <vt:lpstr>ブルートフォース攻撃の一種  パスワードスプレー攻撃</vt:lpstr>
      <vt:lpstr>分散DoS攻撃</vt:lpstr>
      <vt:lpstr>ボットネット(BotNet)  ウィルス感染で操られるパソコン</vt:lpstr>
      <vt:lpstr>ネットワークとFireWall</vt:lpstr>
      <vt:lpstr>ポートスキャンで  利用できるポートを探す</vt:lpstr>
      <vt:lpstr>FireWallの設定の例  さくらインターネットのクラウド</vt:lpstr>
      <vt:lpstr>OSSオープンソースとライセンス</vt:lpstr>
      <vt:lpstr>OSSライセンス違反</vt:lpstr>
      <vt:lpstr>まとめ</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
  <cp:lastModifiedBy>斉藤 徹_福井</cp:lastModifiedBy>
  <cp:revision>1</cp:revision>
  <dcterms:created xsi:type="dcterms:W3CDTF">2021-09-30T08:17:24Z</dcterms:created>
  <dcterms:modified xsi:type="dcterms:W3CDTF">2022-10-28T05:23:20Z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0x010100593035EC04C9A142BED423F8A030E59C</vt:lpwstr>
  </property>
  <property fmtid="{D5CDD505-2E9C-101B-9397-08002B2CF9AE}" pid="3" name="MediaServiceImageTags">
    <vt:lpwstr/>
  </property>
</Properties>
</file>